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0" r:id="rId2"/>
    <p:sldId id="261" r:id="rId3"/>
    <p:sldId id="262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F34F-5420-4EE1-973C-5E23CD3E22D4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C65EC-4BF9-4FBD-8766-FB6B5D8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7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zh-TW" smtClean="0"/>
          </a:p>
        </p:txBody>
      </p:sp>
      <p:sp>
        <p:nvSpPr>
          <p:cNvPr id="788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988AD08-67BD-4481-8A1E-D862198687C6}" type="slidenum">
              <a:rPr kumimoji="0" lang="es-ES" altLang="zh-TW">
                <a:solidFill>
                  <a:prstClr val="black"/>
                </a:solidFill>
              </a:rPr>
              <a:pPr/>
              <a:t>1</a:t>
            </a:fld>
            <a:endParaRPr kumimoji="0" lang="es-E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zh-TW" smtClean="0"/>
          </a:p>
        </p:txBody>
      </p:sp>
      <p:sp>
        <p:nvSpPr>
          <p:cNvPr id="788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988AD08-67BD-4481-8A1E-D862198687C6}" type="slidenum">
              <a:rPr kumimoji="0" lang="es-ES" altLang="zh-TW">
                <a:solidFill>
                  <a:prstClr val="black"/>
                </a:solidFill>
              </a:rPr>
              <a:pPr/>
              <a:t>2</a:t>
            </a:fld>
            <a:endParaRPr kumimoji="0" lang="es-E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zh-TW" smtClean="0"/>
          </a:p>
        </p:txBody>
      </p:sp>
      <p:sp>
        <p:nvSpPr>
          <p:cNvPr id="788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988AD08-67BD-4481-8A1E-D862198687C6}" type="slidenum">
              <a:rPr kumimoji="0" lang="es-ES" altLang="zh-TW">
                <a:solidFill>
                  <a:prstClr val="black"/>
                </a:solidFill>
              </a:rPr>
              <a:pPr/>
              <a:t>3</a:t>
            </a:fld>
            <a:endParaRPr kumimoji="0" lang="es-E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zh-TW" smtClean="0"/>
          </a:p>
        </p:txBody>
      </p:sp>
      <p:sp>
        <p:nvSpPr>
          <p:cNvPr id="788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988AD08-67BD-4481-8A1E-D862198687C6}" type="slidenum">
              <a:rPr kumimoji="0" lang="es-ES" altLang="zh-TW">
                <a:solidFill>
                  <a:prstClr val="black"/>
                </a:solidFill>
              </a:rPr>
              <a:pPr/>
              <a:t>4</a:t>
            </a:fld>
            <a:endParaRPr kumimoji="0" lang="es-E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8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7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3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3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1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4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5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95D14-7E55-4592-B411-B267095E46D6}" type="datetimeFigureOut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02/04/2012</a:t>
            </a:fld>
            <a:endParaRPr lang="es-ES" altLang="zh-TW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5BCDB-C474-4825-99E6-09599CA701D1}" type="slidenum">
              <a:rPr lang="es-ES" altLang="zh-TW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zh-TW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991600" cy="50291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我愛逐日與基督同行</a:t>
            </a: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深知只有我主會賜平安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我知奇妙快樂就是佇信靠基督</a:t>
            </a: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救主我之王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我看見主顯明佇萬物</a:t>
            </a: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使我深知祂愛我永無離</a:t>
            </a: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4572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這是我信息，我的詩歌</a:t>
            </a:r>
            <a: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(1/4)</a:t>
            </a:r>
            <a:endParaRPr lang="en-US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32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991600" cy="50291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我欲信祂遵趁祂話語</a:t>
            </a: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可建立信仰信靠救主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我心大歡喜 耶穌屬我</a:t>
            </a: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寶貝之救主 欲救贖我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引導我腳步 聽我祈禱</a:t>
            </a: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祂永遠保守 我未跌倒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4572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這是我信息，我的詩歌</a:t>
            </a:r>
            <a: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(2/4)</a:t>
            </a:r>
            <a:endParaRPr lang="en-US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845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4343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我知基督會顯明活路</a:t>
            </a: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燦爛光明 逐日導我腳步</a:t>
            </a:r>
            <a:br>
              <a:rPr lang="zh-TW" altLang="en-US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我今愛感謝心肝誠實</a:t>
            </a: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服事我主一切我當盡</a:t>
            </a: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4572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這是我信息，我的詩歌</a:t>
            </a:r>
            <a:r>
              <a:rPr lang="en-US" altLang="zh-TW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(3/4)</a:t>
            </a:r>
            <a:endParaRPr lang="en-US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61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2514600"/>
            <a:ext cx="5715000" cy="3810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7200" cy="329565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latin typeface="DFKai-SB" pitchFamily="65" charset="-120"/>
                <a:ea typeface="DFKai-SB" pitchFamily="65" charset="-120"/>
              </a:rPr>
              <a:t>今我愛播揚 冥日讚美</a:t>
            </a:r>
            <a:r>
              <a:rPr lang="en-US" altLang="zh-TW" sz="53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latin typeface="DFKai-SB" pitchFamily="65" charset="-120"/>
                <a:ea typeface="DFKai-SB" pitchFamily="65" charset="-120"/>
              </a:rPr>
              <a:t>為我主耶穌贖罪功勞</a:t>
            </a:r>
            <a:r>
              <a:rPr lang="en-US" altLang="zh-TW" sz="53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latin typeface="DFKai-SB" pitchFamily="65" charset="-120"/>
                <a:ea typeface="DFKai-SB" pitchFamily="65" charset="-120"/>
              </a:rPr>
              <a:t>今我愛播揚 冥日讚美</a:t>
            </a:r>
            <a:r>
              <a:rPr lang="en-US" altLang="zh-TW" sz="53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latin typeface="DFKai-SB" pitchFamily="65" charset="-120"/>
                <a:ea typeface="DFKai-SB" pitchFamily="65" charset="-120"/>
              </a:rPr>
              <a:t>讚美主耶穌</a:t>
            </a:r>
            <a:r>
              <a:rPr lang="en-US" altLang="zh-TW" sz="5300" dirty="0" smtClean="0">
                <a:latin typeface="DFKai-SB" pitchFamily="65" charset="-120"/>
                <a:ea typeface="DFKai-SB" pitchFamily="65" charset="-120"/>
              </a:rPr>
              <a:t>(x2)</a:t>
            </a:r>
            <a:r>
              <a:rPr lang="en-US" altLang="zh-TW" sz="49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7060" y="6172200"/>
            <a:ext cx="9126940" cy="495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27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這是我信息，我的詩歌</a:t>
            </a:r>
            <a:r>
              <a:rPr lang="en-US" altLang="zh-TW" sz="27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(4/4)</a:t>
            </a:r>
            <a:endParaRPr lang="en-US" sz="27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800600" y="3276600"/>
            <a:ext cx="3048000" cy="2514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一生一世</a:t>
            </a:r>
            <a:endParaRPr lang="en-US" altLang="zh-TW" sz="4800" dirty="0" smtClean="0">
              <a:latin typeface="DFKai-SB" pitchFamily="65" charset="-120"/>
              <a:ea typeface="DFKai-SB" pitchFamily="65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我愛播揚</a:t>
            </a:r>
            <a:endParaRPr lang="en-US" altLang="zh-TW" sz="4800" dirty="0" smtClean="0">
              <a:latin typeface="DFKai-SB" pitchFamily="65" charset="-120"/>
              <a:ea typeface="DFKai-SB" pitchFamily="65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我愛播揚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52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68</Words>
  <Application>Microsoft Office PowerPoint</Application>
  <PresentationFormat>On-screen Show (4:3)</PresentationFormat>
  <Paragraphs>15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我愛逐日與基督同行 深知只有我主會賜平安 我知奇妙快樂就是佇信靠基督 救主我之王 我看見主顯明佇萬物 使我深知祂愛我永無離  </vt:lpstr>
      <vt:lpstr>      我欲信祂遵趁祂話語 可建立信仰信靠救主 我心大歡喜 耶穌屬我 寶貝之救主 欲救贖我 引導我腳步 聽我祈禱 祂永遠保守 我未跌倒        </vt:lpstr>
      <vt:lpstr>      我知基督會顯明活路 燦爛光明 逐日導我腳步 我今愛感謝心肝誠實 服事我主一切我當盡        </vt:lpstr>
      <vt:lpstr>         今我愛播揚 冥日讚美 為我主耶穌贖罪功勞 今我愛播揚 冥日讚美 讚美主耶穌(x2)      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Tai</cp:lastModifiedBy>
  <cp:revision>14</cp:revision>
  <dcterms:created xsi:type="dcterms:W3CDTF">2012-04-03T05:29:31Z</dcterms:created>
  <dcterms:modified xsi:type="dcterms:W3CDTF">2012-04-03T07:38:08Z</dcterms:modified>
</cp:coreProperties>
</file>