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56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4" d="100"/>
          <a:sy n="54" d="100"/>
        </p:scale>
        <p:origin x="-612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9A9B0-2569-4287-8E01-73C076DBFA05}" type="datetimeFigureOut">
              <a:rPr lang="en-US" smtClean="0"/>
              <a:t>1/4/2014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27DD0-05B2-4C53-8294-0753B8F43B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4650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9A9B0-2569-4287-8E01-73C076DBFA05}" type="datetimeFigureOut">
              <a:rPr lang="en-US" smtClean="0"/>
              <a:t>1/4/2014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27DD0-05B2-4C53-8294-0753B8F43B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56355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9A9B0-2569-4287-8E01-73C076DBFA05}" type="datetimeFigureOut">
              <a:rPr lang="en-US" smtClean="0"/>
              <a:t>1/4/2014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27DD0-05B2-4C53-8294-0753B8F43B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63861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9A9B0-2569-4287-8E01-73C076DBFA05}" type="datetimeFigureOut">
              <a:rPr lang="en-US" smtClean="0"/>
              <a:t>1/4/2014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27DD0-05B2-4C53-8294-0753B8F43B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15061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9A9B0-2569-4287-8E01-73C076DBFA05}" type="datetimeFigureOut">
              <a:rPr lang="en-US" smtClean="0"/>
              <a:t>1/4/2014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27DD0-05B2-4C53-8294-0753B8F43B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96081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9A9B0-2569-4287-8E01-73C076DBFA05}" type="datetimeFigureOut">
              <a:rPr lang="en-US" smtClean="0"/>
              <a:t>1/4/2014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27DD0-05B2-4C53-8294-0753B8F43B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58894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9A9B0-2569-4287-8E01-73C076DBFA05}" type="datetimeFigureOut">
              <a:rPr lang="en-US" smtClean="0"/>
              <a:t>1/4/2014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27DD0-05B2-4C53-8294-0753B8F43B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00330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9A9B0-2569-4287-8E01-73C076DBFA05}" type="datetimeFigureOut">
              <a:rPr lang="en-US" smtClean="0"/>
              <a:t>1/4/2014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27DD0-05B2-4C53-8294-0753B8F43B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94186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9A9B0-2569-4287-8E01-73C076DBFA05}" type="datetimeFigureOut">
              <a:rPr lang="en-US" smtClean="0"/>
              <a:t>1/4/2014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27DD0-05B2-4C53-8294-0753B8F43B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38113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9A9B0-2569-4287-8E01-73C076DBFA05}" type="datetimeFigureOut">
              <a:rPr lang="en-US" smtClean="0"/>
              <a:t>1/4/2014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27DD0-05B2-4C53-8294-0753B8F43B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07554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9A9B0-2569-4287-8E01-73C076DBFA05}" type="datetimeFigureOut">
              <a:rPr lang="en-US" smtClean="0"/>
              <a:t>1/4/2014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27DD0-05B2-4C53-8294-0753B8F43B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45318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59A9B0-2569-4287-8E01-73C076DBFA05}" type="datetimeFigureOut">
              <a:rPr lang="en-US" smtClean="0"/>
              <a:t>1/4/2014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127DD0-05B2-4C53-8294-0753B8F43B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96353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9" name="Picture 5" descr="branches,flowers,nature,plants,plumb blossoms,trees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0817"/>
          <a:stretch/>
        </p:blipFill>
        <p:spPr bwMode="auto">
          <a:xfrm>
            <a:off x="5940152" y="2924945"/>
            <a:ext cx="3232103" cy="39330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17235"/>
            <a:ext cx="7448699" cy="6480720"/>
          </a:xfrm>
        </p:spPr>
        <p:txBody>
          <a:bodyPr>
            <a:normAutofit lnSpcReduction="10000"/>
          </a:bodyPr>
          <a:lstStyle/>
          <a:p>
            <a:pPr marL="0" indent="0" algn="ctr">
              <a:lnSpc>
                <a:spcPct val="110000"/>
              </a:lnSpc>
              <a:spcBef>
                <a:spcPts val="1200"/>
              </a:spcBef>
              <a:buNone/>
            </a:pPr>
            <a:r>
              <a:rPr lang="zh-TW" altLang="en-US" sz="43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感謝的詩</a:t>
            </a:r>
            <a:r>
              <a:rPr lang="en-US" altLang="zh-TW" sz="43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en-US" altLang="zh-TW" sz="43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zh-TW" altLang="en-US" sz="43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今願主耶穌與我同行 </a:t>
            </a:r>
            <a:endParaRPr lang="en-US" altLang="zh-TW" sz="43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 algn="ctr">
              <a:lnSpc>
                <a:spcPct val="110000"/>
              </a:lnSpc>
              <a:spcBef>
                <a:spcPts val="0"/>
              </a:spcBef>
              <a:buNone/>
            </a:pPr>
            <a:r>
              <a:rPr lang="zh-TW" altLang="en-US" sz="43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也願主的平安與我住</a:t>
            </a:r>
            <a:br>
              <a:rPr lang="zh-TW" altLang="en-US" sz="43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zh-TW" altLang="en-US" sz="43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相信祂作我的救贖主 </a:t>
            </a:r>
            <a:endParaRPr lang="en-US" altLang="zh-TW" sz="43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 algn="ctr">
              <a:lnSpc>
                <a:spcPct val="110000"/>
              </a:lnSpc>
              <a:spcBef>
                <a:spcPts val="0"/>
              </a:spcBef>
              <a:buNone/>
            </a:pPr>
            <a:r>
              <a:rPr lang="zh-TW" altLang="en-US" sz="43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來保守我互我完全</a:t>
            </a:r>
            <a:endParaRPr lang="en-US" altLang="zh-TW" sz="43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 algn="ctr">
              <a:lnSpc>
                <a:spcPct val="110000"/>
              </a:lnSpc>
              <a:spcBef>
                <a:spcPts val="0"/>
              </a:spcBef>
              <a:buNone/>
            </a:pPr>
            <a:r>
              <a:rPr lang="zh-TW" altLang="en-US" sz="43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我看見主疼痛極齊全 </a:t>
            </a:r>
            <a:endParaRPr lang="en-US" altLang="zh-TW" sz="43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 algn="ctr">
              <a:lnSpc>
                <a:spcPct val="110000"/>
              </a:lnSpc>
              <a:spcBef>
                <a:spcPts val="0"/>
              </a:spcBef>
              <a:buNone/>
            </a:pPr>
            <a:r>
              <a:rPr lang="zh-TW" altLang="en-US" sz="43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佇我身邊不時賜互我</a:t>
            </a:r>
            <a:br>
              <a:rPr lang="zh-TW" altLang="en-US" sz="43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zh-TW" altLang="en-US" sz="43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大歡喜主的疼臨到我</a:t>
            </a:r>
            <a:endParaRPr lang="en-US" altLang="zh-TW" sz="43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 algn="ctr">
              <a:lnSpc>
                <a:spcPct val="110000"/>
              </a:lnSpc>
              <a:spcBef>
                <a:spcPts val="0"/>
              </a:spcBef>
              <a:buNone/>
            </a:pPr>
            <a:r>
              <a:rPr lang="zh-TW" altLang="en-US" sz="4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互我快樂 擱扶持我</a:t>
            </a:r>
            <a:endParaRPr 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3503700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blooms,blossoms,branches,flowers,nature,plants,plum tree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4279" y="2898279"/>
            <a:ext cx="3959721" cy="39597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548680"/>
            <a:ext cx="8229600" cy="3744416"/>
          </a:xfrm>
        </p:spPr>
        <p:txBody>
          <a:bodyPr>
            <a:normAutofit lnSpcReduction="10000"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zh-TW" altLang="en-US" sz="4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我一生要唱歌來謳咾主 </a:t>
            </a:r>
            <a:endParaRPr lang="en-US" altLang="zh-TW" sz="48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zh-TW" altLang="en-US" sz="4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來感謝主來謳咾主</a:t>
            </a:r>
            <a:br>
              <a:rPr lang="zh-TW" altLang="en-US" sz="4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zh-TW" altLang="en-US" sz="4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這款的疼我愛播揚 </a:t>
            </a:r>
            <a:endParaRPr lang="en-US" altLang="zh-TW" sz="48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zh-TW" altLang="en-US" sz="4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互全世界攏知 </a:t>
            </a:r>
            <a:endParaRPr lang="en-US" altLang="zh-TW" sz="48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zh-TW" altLang="en-US" sz="4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感謝的詩來吟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03135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00107" y="3025625"/>
            <a:ext cx="3243893" cy="38221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332656"/>
            <a:ext cx="8280920" cy="5616624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zh-TW" altLang="en-US" sz="4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惦佇信 我攏無有驚惶 </a:t>
            </a:r>
            <a:endParaRPr lang="en-US" altLang="zh-TW" sz="44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zh-TW" altLang="en-US" sz="4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因為主 要教我牽我行</a:t>
            </a:r>
            <a:br>
              <a:rPr lang="zh-TW" altLang="en-US" sz="4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zh-TW" altLang="en-US" sz="4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我深信 主有佇我身邊 </a:t>
            </a:r>
            <a:endParaRPr lang="en-US" altLang="zh-TW" sz="44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zh-TW" altLang="en-US" sz="4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互我盼望 助我勇壯</a:t>
            </a:r>
            <a:br>
              <a:rPr lang="zh-TW" altLang="en-US" sz="4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zh-TW" altLang="en-US" sz="4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我一生 欲盡心服事主 </a:t>
            </a:r>
            <a:endParaRPr lang="en-US" altLang="zh-TW" sz="44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zh-TW" altLang="en-US" sz="4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欲報揚主大權能言語</a:t>
            </a:r>
            <a:br>
              <a:rPr lang="zh-TW" altLang="en-US" sz="4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zh-TW" altLang="en-US" sz="4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盡我所得恩賜與才能 </a:t>
            </a:r>
            <a:endParaRPr lang="en-US" altLang="zh-TW" sz="44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zh-TW" altLang="en-US" sz="4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互全世界識主的疼</a:t>
            </a:r>
            <a:endParaRPr lang="en-US" sz="44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8626570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9" name="Picture 3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9867"/>
          <a:stretch/>
        </p:blipFill>
        <p:spPr bwMode="auto">
          <a:xfrm>
            <a:off x="5436096" y="2636912"/>
            <a:ext cx="3600400" cy="4221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7544" y="2420888"/>
            <a:ext cx="7704856" cy="1470025"/>
          </a:xfrm>
        </p:spPr>
        <p:txBody>
          <a:bodyPr>
            <a:normAutofit fontScale="90000"/>
          </a:bodyPr>
          <a:lstStyle/>
          <a:p>
            <a:r>
              <a:rPr lang="zh-TW" altLang="en-US" dirty="0" smtClean="0"/>
              <a:t/>
            </a:r>
            <a:br>
              <a:rPr lang="zh-TW" altLang="en-US" dirty="0" smtClean="0"/>
            </a:br>
            <a:r>
              <a:rPr lang="zh-TW" altLang="en-US" sz="4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我一生欲唱歌來謳咾主 </a:t>
            </a:r>
            <a:r>
              <a:rPr lang="en-US" altLang="zh-TW" sz="4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en-US" altLang="zh-TW" sz="4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zh-TW" altLang="en-US" sz="4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來感謝主來謳咾主</a:t>
            </a:r>
            <a:br>
              <a:rPr lang="zh-TW" altLang="en-US" sz="4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zh-TW" altLang="en-US" sz="4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這款的疼我愛播揚 </a:t>
            </a:r>
            <a:r>
              <a:rPr lang="en-US" altLang="zh-TW" sz="4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en-US" altLang="zh-TW" sz="4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zh-TW" altLang="en-US" sz="4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互全世界攏知 感謝的詩來吟</a:t>
            </a:r>
            <a:br>
              <a:rPr lang="zh-TW" altLang="en-US" sz="4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zh-TW" altLang="en-US" sz="4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我一生欲唱歌來謳咾主 </a:t>
            </a:r>
            <a:r>
              <a:rPr lang="en-US" altLang="zh-TW" sz="4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en-US" altLang="zh-TW" sz="4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zh-TW" altLang="en-US" sz="4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來感謝主 來謳咾主</a:t>
            </a:r>
            <a:br>
              <a:rPr lang="zh-TW" altLang="en-US" sz="4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zh-TW" altLang="en-US" sz="4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這款的疼我愛播揚</a:t>
            </a:r>
            <a:r>
              <a:rPr lang="en-US" altLang="zh-TW" sz="4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en-US" altLang="zh-TW" sz="4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zh-TW" altLang="en-US" sz="4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互全世界攏知 </a:t>
            </a:r>
            <a:br>
              <a:rPr lang="zh-TW" altLang="en-US" sz="4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zh-TW" altLang="en-US" sz="4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我心謳咾無息 </a:t>
            </a:r>
            <a:r>
              <a:rPr lang="en-US" altLang="zh-TW" sz="4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en-US" altLang="zh-TW" sz="4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zh-TW" altLang="en-US" sz="4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哈利路亞</a:t>
            </a:r>
            <a:endParaRPr lang="en-US" sz="4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7770106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40</Words>
  <Application>Microsoft Office PowerPoint</Application>
  <PresentationFormat>On-screen Show (4:3)</PresentationFormat>
  <Paragraphs>16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PowerPoint Presentation</vt:lpstr>
      <vt:lpstr>PowerPoint Presentation</vt:lpstr>
      <vt:lpstr>PowerPoint Presentation</vt:lpstr>
      <vt:lpstr> 我一生欲唱歌來謳咾主  來感謝主來謳咾主 這款的疼我愛播揚  互全世界攏知 感謝的詩來吟 我一生欲唱歌來謳咾主  來感謝主 來謳咾主 這款的疼我愛播揚 互全世界攏知  我心謳咾無息  哈利路亞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bunbun</dc:creator>
  <cp:lastModifiedBy>Jonathan</cp:lastModifiedBy>
  <cp:revision>4</cp:revision>
  <dcterms:created xsi:type="dcterms:W3CDTF">2014-01-01T20:37:41Z</dcterms:created>
  <dcterms:modified xsi:type="dcterms:W3CDTF">2014-01-05T04:38:50Z</dcterms:modified>
</cp:coreProperties>
</file>