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theme/theme19.xml" ContentType="application/vnd.openxmlformats-officedocument.theme+xml"/>
  <Override PartName="/ppt/slideLayouts/slideLayout200.xml" ContentType="application/vnd.openxmlformats-officedocument.presentationml.slideLayout+xml"/>
  <Override PartName="/ppt/theme/theme20.xml" ContentType="application/vnd.openxmlformats-officedocument.theme+xml"/>
  <Override PartName="/ppt/slideLayouts/slideLayout201.xml" ContentType="application/vnd.openxmlformats-officedocument.presentationml.slideLayout+xml"/>
  <Override PartName="/ppt/theme/theme21.xml" ContentType="application/vnd.openxmlformats-officedocument.theme+xml"/>
  <Override PartName="/ppt/slideLayouts/slideLayout202.xml" ContentType="application/vnd.openxmlformats-officedocument.presentationml.slideLayout+xml"/>
  <Override PartName="/ppt/theme/theme22.xml" ContentType="application/vnd.openxmlformats-officedocument.theme+xml"/>
  <Override PartName="/ppt/slideLayouts/slideLayout203.xml" ContentType="application/vnd.openxmlformats-officedocument.presentationml.slideLayout+xml"/>
  <Override PartName="/ppt/theme/theme23.xml" ContentType="application/vnd.openxmlformats-officedocument.theme+xml"/>
  <Override PartName="/ppt/slideLayouts/slideLayout204.xml" ContentType="application/vnd.openxmlformats-officedocument.presentationml.slideLayout+xml"/>
  <Override PartName="/ppt/theme/theme24.xml" ContentType="application/vnd.openxmlformats-officedocument.theme+xml"/>
  <Override PartName="/ppt/slideLayouts/slideLayout205.xml" ContentType="application/vnd.openxmlformats-officedocument.presentationml.slideLayout+xml"/>
  <Override PartName="/ppt/theme/theme25.xml" ContentType="application/vnd.openxmlformats-officedocument.theme+xml"/>
  <Override PartName="/ppt/slideLayouts/slideLayout206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97979" r:id="rId2"/>
    <p:sldMasterId id="2147498051" r:id="rId3"/>
    <p:sldMasterId id="2147498075" r:id="rId4"/>
    <p:sldMasterId id="2147498159" r:id="rId5"/>
    <p:sldMasterId id="2147498255" r:id="rId6"/>
    <p:sldMasterId id="2147498267" r:id="rId7"/>
    <p:sldMasterId id="2147498969" r:id="rId8"/>
    <p:sldMasterId id="2147499067" r:id="rId9"/>
    <p:sldMasterId id="2147500467" r:id="rId10"/>
    <p:sldMasterId id="2147500551" r:id="rId11"/>
    <p:sldMasterId id="2147500771" r:id="rId12"/>
    <p:sldMasterId id="2147500985" r:id="rId13"/>
    <p:sldMasterId id="2147501093" r:id="rId14"/>
    <p:sldMasterId id="2147501105" r:id="rId15"/>
    <p:sldMasterId id="2147501117" r:id="rId16"/>
    <p:sldMasterId id="2147501129" r:id="rId17"/>
    <p:sldMasterId id="2147501141" r:id="rId18"/>
    <p:sldMasterId id="2147501153" r:id="rId19"/>
    <p:sldMasterId id="2147501155" r:id="rId20"/>
    <p:sldMasterId id="2147501157" r:id="rId21"/>
    <p:sldMasterId id="2147501159" r:id="rId22"/>
    <p:sldMasterId id="2147501161" r:id="rId23"/>
    <p:sldMasterId id="2147501163" r:id="rId24"/>
    <p:sldMasterId id="2147501165" r:id="rId25"/>
    <p:sldMasterId id="2147501167" r:id="rId26"/>
  </p:sldMasterIdLst>
  <p:notesMasterIdLst>
    <p:notesMasterId r:id="rId70"/>
  </p:notesMasterIdLst>
  <p:handoutMasterIdLst>
    <p:handoutMasterId r:id="rId71"/>
  </p:handoutMasterIdLst>
  <p:sldIdLst>
    <p:sldId id="3050" r:id="rId27"/>
    <p:sldId id="3065" r:id="rId28"/>
    <p:sldId id="3052" r:id="rId29"/>
    <p:sldId id="4218" r:id="rId30"/>
    <p:sldId id="4281" r:id="rId31"/>
    <p:sldId id="4282" r:id="rId32"/>
    <p:sldId id="4283" r:id="rId33"/>
    <p:sldId id="4284" r:id="rId34"/>
    <p:sldId id="4285" r:id="rId35"/>
    <p:sldId id="4286" r:id="rId36"/>
    <p:sldId id="1049" r:id="rId37"/>
    <p:sldId id="4265" r:id="rId38"/>
    <p:sldId id="1513" r:id="rId39"/>
    <p:sldId id="4251" r:id="rId40"/>
    <p:sldId id="4267" r:id="rId41"/>
    <p:sldId id="4268" r:id="rId42"/>
    <p:sldId id="4269" r:id="rId43"/>
    <p:sldId id="4270" r:id="rId44"/>
    <p:sldId id="4271" r:id="rId45"/>
    <p:sldId id="4272" r:id="rId46"/>
    <p:sldId id="4273" r:id="rId47"/>
    <p:sldId id="3103" r:id="rId48"/>
    <p:sldId id="3381" r:id="rId49"/>
    <p:sldId id="265" r:id="rId50"/>
    <p:sldId id="4274" r:id="rId51"/>
    <p:sldId id="4275" r:id="rId52"/>
    <p:sldId id="4276" r:id="rId53"/>
    <p:sldId id="4277" r:id="rId54"/>
    <p:sldId id="3661" r:id="rId55"/>
    <p:sldId id="4287" r:id="rId56"/>
    <p:sldId id="4288" r:id="rId57"/>
    <p:sldId id="4289" r:id="rId58"/>
    <p:sldId id="4290" r:id="rId59"/>
    <p:sldId id="4291" r:id="rId60"/>
    <p:sldId id="4133" r:id="rId61"/>
    <p:sldId id="278" r:id="rId62"/>
    <p:sldId id="3428" r:id="rId63"/>
    <p:sldId id="3354" r:id="rId64"/>
    <p:sldId id="4278" r:id="rId65"/>
    <p:sldId id="4279" r:id="rId66"/>
    <p:sldId id="4280" r:id="rId67"/>
    <p:sldId id="3053" r:id="rId68"/>
    <p:sldId id="4243" r:id="rId69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  <a:srgbClr val="3333FF"/>
    <a:srgbClr val="0000FF"/>
    <a:srgbClr val="CCCC00"/>
    <a:srgbClr val="A50021"/>
    <a:srgbClr val="FF9900"/>
    <a:srgbClr val="0000CC"/>
    <a:srgbClr val="0099FF"/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798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slide" Target="slides/slide40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3.xml"/><Relationship Id="rId34" Type="http://schemas.openxmlformats.org/officeDocument/2006/relationships/slide" Target="slides/slide8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30" tIns="45215" rIns="90430" bIns="45215" anchor="b"/>
          <a:lstStyle/>
          <a:p>
            <a:pPr algn="r" defTabSz="903288"/>
            <a:fld id="{DE35BAE3-147C-4A7E-ADD3-FD38DAE36C5B}" type="slidenum">
              <a:rPr lang="en-US" altLang="zh-TW" sz="1200">
                <a:solidFill>
                  <a:prstClr val="black"/>
                </a:solidFill>
                <a:latin typeface="Times New Roman" pitchFamily="18" charset="0"/>
                <a:ea typeface="新細明體" pitchFamily="18" charset="-120"/>
              </a:rPr>
              <a:pPr algn="r" defTabSz="903288"/>
              <a:t>1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7863"/>
            <a:ext cx="4525963" cy="3395662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68CCD-75F1-4B78-835B-73852570D41E}" type="slidenum">
              <a:rPr lang="en-US" altLang="zh-TW">
                <a:solidFill>
                  <a:prstClr val="black"/>
                </a:solidFill>
              </a:rPr>
              <a:pPr/>
              <a:t>30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6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400">
              <a:ea typeface="全真楷書" pitchFamily="49" charset="-120"/>
            </a:endParaRPr>
          </a:p>
          <a:p>
            <a:endParaRPr lang="en-US" altLang="zh-TW" sz="140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4486ED9B-B7EA-4D04-B540-9411EFE3786E}" type="slidenum">
              <a:rPr lang="en-US" altLang="zh-TW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77863"/>
            <a:ext cx="4529137" cy="33956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299665"/>
            <a:ext cx="5189855" cy="4074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718" tIns="44859" rIns="89718" bIns="4485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/>
              <a:cs typeface="全真楷書"/>
            </a:endParaRPr>
          </a:p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/>
              <a:cs typeface="全真楷書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13514-7DC3-484F-A324-10C0A65D1BBF}" type="slidenum">
              <a:rPr lang="en-US" altLang="zh-TW" smtClean="0"/>
              <a:pPr/>
              <a:t>36</a:t>
            </a:fld>
            <a:endParaRPr lang="en-US" altLang="zh-TW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13514-7DC3-484F-A324-10C0A65D1BBF}" type="slidenum">
              <a:rPr lang="en-US" altLang="zh-TW" smtClean="0"/>
              <a:pPr/>
              <a:t>37</a:t>
            </a:fld>
            <a:endParaRPr lang="en-US" altLang="zh-TW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77863"/>
            <a:ext cx="4527550" cy="3395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9535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1pPr>
            <a:lvl2pPr marL="742950" indent="-285750" defTabSz="89535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2pPr>
            <a:lvl3pPr marL="1143000" indent="-228600" defTabSz="89535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3pPr>
            <a:lvl4pPr marL="1600200" indent="-228600" defTabSz="89535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4pPr>
            <a:lvl5pPr marL="2057400" indent="-228600" defTabSz="895350" eaLnBrk="0" hangingPunct="0">
              <a:defRPr kumimoji="1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itchFamily="34" charset="0"/>
                <a:ea typeface="新細明體" pitchFamily="18" charset="-120"/>
              </a:defRPr>
            </a:lvl9pPr>
          </a:lstStyle>
          <a:p>
            <a:pPr eaLnBrk="1" hangingPunct="1"/>
            <a:fld id="{B286D681-E645-4F87-AD66-DB2EF07B9E68}" type="slidenum"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altLang="zh-TW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 txBox="1">
            <a:spLocks noGrp="1" noChangeArrowheads="1"/>
          </p:cNvSpPr>
          <p:nvPr/>
        </p:nvSpPr>
        <p:spPr bwMode="auto">
          <a:xfrm>
            <a:off x="4011613" y="8599489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30" tIns="45215" rIns="90430" bIns="45215" anchor="b"/>
          <a:lstStyle/>
          <a:p>
            <a:pPr algn="r" defTabSz="903288"/>
            <a:fld id="{F2D99EE8-5DBD-4BB2-927A-5D3A372E1733}" type="slidenum">
              <a:rPr lang="en-US" altLang="zh-TW" sz="1200">
                <a:solidFill>
                  <a:prstClr val="black"/>
                </a:solidFill>
                <a:latin typeface="Times New Roman" pitchFamily="18" charset="0"/>
                <a:ea typeface="新細明體"/>
              </a:rPr>
              <a:pPr algn="r" defTabSz="903288"/>
              <a:t>42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  <a:ea typeface="新細明體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0B486-140A-4F5E-9EBC-42E15AEBFCAB}" type="slidenum">
              <a:rPr lang="en-US" altLang="zh-TW">
                <a:solidFill>
                  <a:prstClr val="black"/>
                </a:solidFill>
              </a:rPr>
              <a:pPr/>
              <a:t>43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288"/>
            <a:fld id="{B4F34E8F-F85E-4686-88B8-9E6E987A3C0B}" type="slidenum"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pPr defTabSz="903288"/>
              <a:t>4</a:t>
            </a:fld>
            <a:endParaRPr lang="en-US" altLang="zh-TW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6E6AB-F49D-4340-AC0E-2BDAACF4B2D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19148-0CA3-41B7-A509-64923FB30252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175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25470-C74D-48F2-8C64-071023842879}" type="slidenum">
              <a:rPr lang="en-US" altLang="zh-TW">
                <a:solidFill>
                  <a:prstClr val="black"/>
                </a:solidFill>
              </a:rPr>
              <a:pPr/>
              <a:t>12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EACB5-76C8-47AB-A986-B5D9E3F09FF9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0B486-140A-4F5E-9EBC-42E15AEBFCAB}" type="slidenum">
              <a:rPr lang="en-US" altLang="zh-TW">
                <a:solidFill>
                  <a:prstClr val="black"/>
                </a:solidFill>
              </a:rPr>
              <a:pPr/>
              <a:t>23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92D7D-5F13-44CA-8475-6A1163EFD2D3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EC8A6-93FB-4957-A6C8-80214C53F6D9}" type="slidenum">
              <a:rPr lang="en-US" altLang="zh-TW">
                <a:solidFill>
                  <a:prstClr val="black"/>
                </a:solidFill>
              </a:rPr>
              <a:pPr/>
              <a:t>25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348" y="4299436"/>
            <a:ext cx="5188379" cy="4074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30" tIns="45215" rIns="90430" bIns="45215"/>
          <a:lstStyle/>
          <a:p>
            <a:endParaRPr lang="en-US" altLang="zh-TW" sz="1400">
              <a:ea typeface="全真楷書" pitchFamily="49" charset="-120"/>
            </a:endParaRPr>
          </a:p>
          <a:p>
            <a:endParaRPr lang="en-US" altLang="zh-TW" sz="140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F698-D336-431B-A79A-C1ECEF5EB0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1C4E-EEC5-444E-AE96-0605405D92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4 w 1722"/>
                <a:gd name="T1" fmla="*/ 52 h 66"/>
                <a:gd name="T2" fmla="*/ 1694 w 1722"/>
                <a:gd name="T3" fmla="*/ 46 h 66"/>
                <a:gd name="T4" fmla="*/ 0 w 1722"/>
                <a:gd name="T5" fmla="*/ 0 h 66"/>
                <a:gd name="T6" fmla="*/ 0 w 1722"/>
                <a:gd name="T7" fmla="*/ 34 h 66"/>
                <a:gd name="T8" fmla="*/ 1694 w 1722"/>
                <a:gd name="T9" fmla="*/ 52 h 66"/>
                <a:gd name="T10" fmla="*/ 1694 w 1722"/>
                <a:gd name="T11" fmla="*/ 5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1 w 975"/>
                <a:gd name="T1" fmla="*/ 48 h 101"/>
                <a:gd name="T2" fmla="*/ 96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1 w 975"/>
                <a:gd name="T9" fmla="*/ 48 h 101"/>
                <a:gd name="T10" fmla="*/ 96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3 w 2141"/>
                <a:gd name="T7" fmla="*/ 0 h 198"/>
                <a:gd name="T8" fmla="*/ 211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0 w 2517"/>
                <a:gd name="T1" fmla="*/ 276 h 276"/>
                <a:gd name="T2" fmla="*/ 2475 w 2517"/>
                <a:gd name="T3" fmla="*/ 204 h 276"/>
                <a:gd name="T4" fmla="*/ 2218 w 2517"/>
                <a:gd name="T5" fmla="*/ 0 h 276"/>
                <a:gd name="T6" fmla="*/ 0 w 2517"/>
                <a:gd name="T7" fmla="*/ 276 h 276"/>
                <a:gd name="T8" fmla="*/ 2140 w 2517"/>
                <a:gd name="T9" fmla="*/ 276 h 276"/>
                <a:gd name="T10" fmla="*/ 214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5 w 729"/>
                <a:gd name="T7" fmla="*/ 240 h 240"/>
                <a:gd name="T8" fmla="*/ 71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5 w 729"/>
                <a:gd name="T1" fmla="*/ 318 h 318"/>
                <a:gd name="T2" fmla="*/ 71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5 w 729"/>
                <a:gd name="T9" fmla="*/ 318 h 318"/>
                <a:gd name="T10" fmla="*/ 71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  <a:ea typeface="新細明體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  <a:ea typeface="新細明體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4E9F56B0-BB3B-4C12-864A-8D0B5619CD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14687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B37FBB97-058C-4352-8968-51F7B4406B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27842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CAFC78FE-A3E5-4184-A695-BD0AA51CB9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4599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958B85B5-49FA-4016-8953-D05D601C8E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9711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E27CA361-EF23-4C5C-AD96-77C949E8CD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47969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7BACCBEB-87A1-47B2-B224-78C41F3CDE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81627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FB3124E7-FF4C-4C5E-907F-09E9F708A9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17199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F5444481-B621-4BA0-A2BB-5E2B91AF41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5213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7018F700-CA69-4BA9-AC59-157907156A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15511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DEE943DC-C88C-42E0-A130-9C374B3568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065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C68B-B570-46DE-97FE-8959F8274E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78865AA1-BBBC-4548-811A-165BA79D03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0634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CF51D-57EF-42D4-B798-9546B6FFA5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43349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1D21-77AD-42AB-B9C8-F7767629DA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6004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EC2C-92C2-4F16-870C-51158FEEF1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00326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B1C5-D9E0-4D9D-8944-EDE5527586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14197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EF19D-3CDB-4F0C-B5BA-4B2EE0EA9D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84191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01205-9DD6-472A-9820-87216A3D2B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16245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F1AE-78E5-41EF-8906-C5519C336F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23584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2BF5-6463-4C2A-A1C9-97F984A65E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24124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B4D52-766C-4E66-9404-FE26DF7EC7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324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339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23679-F9BC-4D34-A7B8-53A48438A1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22456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72C7-14A0-41C1-A459-9680E2A682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64782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black"/>
              </a:solidFill>
              <a:latin typeface="Trebuchet MS"/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altLang="zh-TW">
              <a:solidFill>
                <a:srgbClr val="00000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altLang="zh-TW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D83F698-D336-431B-A79A-C1ECEF5EB080}" type="slidenum">
              <a:rPr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12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FCC88E-E2E1-4F2F-B1F7-D875F8CEA30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729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1F26A259-3046-400C-A6CE-1C901458270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92191E-F702-4200-BAC1-0BAB56321977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321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0BC243-CA6F-447B-897C-71C9006EB7EB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173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ECD428-B7D7-44D4-A9A5-BAD0A27E7911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779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79AC7E-42DC-4B18-BD8E-33FCB05A9DAB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517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8A181D-E2CB-47C2-B4AC-681450070A3B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93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443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0B6724-F4A7-43BE-AE35-04C5F0A85FFC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82088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D21C4E-EEC5-444E-AE96-0605405D92F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222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2FEC68B-B570-46DE-97FE-8959F8274EB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162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5000"/>
                  </a:lnSpc>
                  <a:defRPr/>
                </a:pPr>
                <a:endParaRPr lang="en-US">
                  <a:ea typeface="新細明體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5000"/>
                  </a:lnSpc>
                  <a:defRPr/>
                </a:pPr>
                <a:endParaRPr lang="en-US">
                  <a:ea typeface="新細明體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5000"/>
                  </a:lnSpc>
                  <a:defRPr/>
                </a:pPr>
                <a:endParaRPr lang="en-US">
                  <a:ea typeface="新細明體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/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5000"/>
                  </a:lnSpc>
                  <a:defRPr/>
                </a:pPr>
                <a:endParaRPr lang="en-US">
                  <a:ea typeface="新細明體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defRPr/>
              </a:pPr>
              <a:endParaRPr lang="en-US">
                <a:ea typeface="新細明體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61 h 1906"/>
                <a:gd name="T4" fmla="*/ 6016 w 5740"/>
                <a:gd name="T5" fmla="*/ 661 h 1906"/>
                <a:gd name="T6" fmla="*/ 601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/>
                <a:cs typeface="Arial" pitchFamily="34" charset="0"/>
              </a:endParaRPr>
            </a:p>
          </p:txBody>
        </p:sp>
      </p:grpSp>
      <p:sp>
        <p:nvSpPr>
          <p:cNvPr id="7639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639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66B1-B373-491A-A728-9B8241F542AC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2014/1/18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D2CE-1E3B-4657-AEE5-A8923775838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725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6A56C-929D-4634-882E-091E817FB6A1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2014/1/18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9B8A6-9F13-4A86-B9BD-A0BFBA911B3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263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7BA4-20B1-4F8E-8EC3-882B226C965F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2014/1/18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023C7-F113-4E0D-B6B9-22C67D4A159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271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169D-6967-46C4-A572-65A2DAA6CFC3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2014/1/18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60ED-D8CE-4190-BF37-718439D191D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272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8CD1-5989-4AF9-A080-45046ED8131B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2014/1/18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48023-45C4-42CB-92FC-144688C3516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69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45DE-CE07-426F-A6FA-51A7AD2524C7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2014/1/18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BFC40-3F20-48DE-A909-D5327995A5C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57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A2C4B-B17C-4D59-94B8-8FCB4DA1DFEC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2014/1/18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4EB3-4E66-4CD8-8843-0F781A10BC1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93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063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3D70D-3AF3-4D6A-B0A4-D5A1DBD62369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2014/1/18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6D9F8-A5AB-4159-8DE6-4E9AD54C837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119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E05C-F5CB-4B7D-A437-C4E9736A4A7A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2014/1/18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E693-72C6-479C-B97A-E2FF120986B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288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0137E-F85F-4ECD-B1EA-31456F68523D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2014/1/18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B851D-4B2D-461F-B7AC-7C23A93DFAB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47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5E075-C6E2-4DA7-9135-70BF75238FD5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2014/1/18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D36D-AF39-43E0-9926-0AAE50FF979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67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8E436AD4-EB92-41F7-811E-AB2B913418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19706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3E85D9E3-12AD-43C7-BCD7-93770A1F04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129234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5A11B520-6B72-44DD-8721-AEECFE8909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06954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DBFE1B1D-8AA0-4263-B39B-BC24EF7D73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58296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8092CDE8-8FBF-4477-851C-5427A658C9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99428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08C635BE-0EF4-4E88-8A75-94501A14A3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7714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3775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8BEFC30A-BA97-4127-A313-0583454A6A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28897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243BCDDD-58B8-4E3C-9EFE-E45F0C98C3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310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0D555F62-24C4-4919-8CD5-43135098A5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86060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536A9E69-8E88-4259-8156-49F08DB251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72997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fld id="{920CB18F-ECEE-4605-A639-B66C0B0236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lnSpc>
                <a:spcPct val="105000"/>
              </a:lnSpc>
              <a:defRPr>
                <a:latin typeface="全真楷書" pitchFamily="49" charset="-120"/>
                <a:ea typeface="全真楷書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53635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7B116-E1EC-4E72-B4AF-07CE11079A7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689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F85DD-A6BE-46DC-B7CD-7F5A6247852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570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D885-59ED-4780-A3D4-C6F383908F3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889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EE31D-0E48-4E3C-8632-9D1EABCBDEDE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1900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3FAE8-868D-4B95-841F-904BAF6E12C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40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040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4FDED-DA48-447A-AC70-ECADD865277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19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17392-E53E-4068-A3D5-31457AB0B523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97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C4904-7555-4076-9807-67900A455C9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7087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5160E-5FF2-4B7B-8EA8-C982B325A7AE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4618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12DFD-7455-4301-A56A-B06D0836918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924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BDC4-2886-41FB-A4F5-52DBD0263E2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559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003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2200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grpSp>
          <p:nvGrpSpPr>
            <p:cNvPr id="222003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222003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3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3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4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4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4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4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4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4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4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4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4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4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5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5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5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5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5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5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5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5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5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5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6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6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6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6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6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2006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</p:grpSp>
      </p:grpSp>
      <p:sp>
        <p:nvSpPr>
          <p:cNvPr id="22200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2200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220068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222006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222007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FC3692-3E84-489D-9BD6-E753CA5FF7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699650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F8FAE-F273-48CD-ABCB-A1EA62E4E6B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823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8C2FC-CAB5-4744-B5EE-39CD0F27FCA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172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0A776-2F9C-4DDA-BAA1-B50709D8271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2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126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C5027-35D4-4E23-B9BF-CADC6FAC5E41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054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37BCB-55B4-4C8E-8FA5-EA4559478EF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874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ACF83-0FB0-444E-9971-5E7F41009A1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202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91020-3628-476C-B81B-922FDF34F51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D9909-0FC2-4176-BC9E-DF0D8518988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418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15650-A223-4C93-A471-07A7B68698A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578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E3248-6BC3-44E3-9E40-F04A0C300B4E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010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0D5A557-CF30-4137-B9EE-1ACE960A3A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1386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52F4FC-8CB4-485E-90D8-74592EFAD1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99058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193E67E-9D41-49AE-A536-89DFFF0A22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944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431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B2C1AC1-6C29-478C-9D9C-503F6C54D4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44351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E7C2A4C-5A53-4003-AD0D-989974D071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433487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CD2E2F3-56DB-452C-8E30-49F6591962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6979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C91F29C-8A3F-4F26-B598-01FD1D2F6D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1950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4E7042C-6C12-4EB2-8314-516DD41B9A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078995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461A4AC-3CA4-4083-A9E7-1DF68AA1C0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091708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5DD22CC-7EA5-4334-94D7-3444BCF5FE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862999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1BB01D0-9894-4088-B0F9-535927A756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13356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en-US" sz="1800" smtClean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en-US" sz="1800" smtClean="0">
                  <a:solidFill>
                    <a:srgbClr val="CCFFFF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en-US" altLang="en-US" sz="1800" smtClean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 Black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en-US" altLang="en-US" sz="1800" smtClean="0">
                      <a:solidFill>
                        <a:srgbClr val="CCFFFF"/>
                      </a:solidFill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78 h 504"/>
                        <a:gd name="T2" fmla="*/ 111 w 2736"/>
                        <a:gd name="T3" fmla="*/ 26 h 504"/>
                        <a:gd name="T4" fmla="*/ 227 w 2736"/>
                        <a:gd name="T5" fmla="*/ 4 h 504"/>
                        <a:gd name="T6" fmla="*/ 351 w 2736"/>
                        <a:gd name="T7" fmla="*/ 4 h 504"/>
                        <a:gd name="T8" fmla="*/ 348 w 2736"/>
                        <a:gd name="T9" fmla="*/ 16 h 504"/>
                        <a:gd name="T10" fmla="*/ 226 w 2736"/>
                        <a:gd name="T11" fmla="*/ 16 h 504"/>
                        <a:gd name="T12" fmla="*/ 84 w 2736"/>
                        <a:gd name="T13" fmla="*/ 45 h 504"/>
                        <a:gd name="T14" fmla="*/ 0 w 2736"/>
                        <a:gd name="T15" fmla="*/ 7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1 w 1769"/>
                        <a:gd name="T7" fmla="*/ 67 h 791"/>
                        <a:gd name="T8" fmla="*/ 89 w 1769"/>
                        <a:gd name="T9" fmla="*/ 94 h 791"/>
                        <a:gd name="T10" fmla="*/ 85 w 1769"/>
                        <a:gd name="T11" fmla="*/ 122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5 w 1769"/>
                        <a:gd name="T7" fmla="*/ 56 h 791"/>
                        <a:gd name="T8" fmla="*/ 60 w 1769"/>
                        <a:gd name="T9" fmla="*/ 79 h 791"/>
                        <a:gd name="T10" fmla="*/ 58 w 1769"/>
                        <a:gd name="T11" fmla="*/ 102 h 791"/>
                        <a:gd name="T12" fmla="*/ 54 w 1769"/>
                        <a:gd name="T13" fmla="*/ 82 h 791"/>
                        <a:gd name="T14" fmla="*/ 47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0 w 2736"/>
                        <a:gd name="T3" fmla="*/ 15 h 504"/>
                        <a:gd name="T4" fmla="*/ 102 w 2736"/>
                        <a:gd name="T5" fmla="*/ 2 h 504"/>
                        <a:gd name="T6" fmla="*/ 157 w 2736"/>
                        <a:gd name="T7" fmla="*/ 2 h 504"/>
                        <a:gd name="T8" fmla="*/ 156 w 2736"/>
                        <a:gd name="T9" fmla="*/ 9 h 504"/>
                        <a:gd name="T10" fmla="*/ 101 w 2736"/>
                        <a:gd name="T11" fmla="*/ 9 h 504"/>
                        <a:gd name="T12" fmla="*/ 37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8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7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78 h 504"/>
                        <a:gd name="T2" fmla="*/ 111 w 2736"/>
                        <a:gd name="T3" fmla="*/ 26 h 504"/>
                        <a:gd name="T4" fmla="*/ 227 w 2736"/>
                        <a:gd name="T5" fmla="*/ 4 h 504"/>
                        <a:gd name="T6" fmla="*/ 351 w 2736"/>
                        <a:gd name="T7" fmla="*/ 4 h 504"/>
                        <a:gd name="T8" fmla="*/ 348 w 2736"/>
                        <a:gd name="T9" fmla="*/ 16 h 504"/>
                        <a:gd name="T10" fmla="*/ 226 w 2736"/>
                        <a:gd name="T11" fmla="*/ 16 h 504"/>
                        <a:gd name="T12" fmla="*/ 84 w 2736"/>
                        <a:gd name="T13" fmla="*/ 45 h 504"/>
                        <a:gd name="T14" fmla="*/ 0 w 2736"/>
                        <a:gd name="T15" fmla="*/ 7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1 w 1769"/>
                        <a:gd name="T7" fmla="*/ 67 h 791"/>
                        <a:gd name="T8" fmla="*/ 89 w 1769"/>
                        <a:gd name="T9" fmla="*/ 94 h 791"/>
                        <a:gd name="T10" fmla="*/ 85 w 1769"/>
                        <a:gd name="T11" fmla="*/ 122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5 w 1769"/>
                        <a:gd name="T7" fmla="*/ 56 h 791"/>
                        <a:gd name="T8" fmla="*/ 60 w 1769"/>
                        <a:gd name="T9" fmla="*/ 79 h 791"/>
                        <a:gd name="T10" fmla="*/ 58 w 1769"/>
                        <a:gd name="T11" fmla="*/ 102 h 791"/>
                        <a:gd name="T12" fmla="*/ 54 w 1769"/>
                        <a:gd name="T13" fmla="*/ 82 h 791"/>
                        <a:gd name="T14" fmla="*/ 47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0 w 2736"/>
                        <a:gd name="T3" fmla="*/ 15 h 504"/>
                        <a:gd name="T4" fmla="*/ 102 w 2736"/>
                        <a:gd name="T5" fmla="*/ 2 h 504"/>
                        <a:gd name="T6" fmla="*/ 157 w 2736"/>
                        <a:gd name="T7" fmla="*/ 2 h 504"/>
                        <a:gd name="T8" fmla="*/ 156 w 2736"/>
                        <a:gd name="T9" fmla="*/ 9 h 504"/>
                        <a:gd name="T10" fmla="*/ 101 w 2736"/>
                        <a:gd name="T11" fmla="*/ 9 h 504"/>
                        <a:gd name="T12" fmla="*/ 37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8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7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7 w 2736"/>
                        <a:gd name="T3" fmla="*/ 3 h 504"/>
                        <a:gd name="T4" fmla="*/ 36 w 2736"/>
                        <a:gd name="T5" fmla="*/ 0 h 504"/>
                        <a:gd name="T6" fmla="*/ 55 w 2736"/>
                        <a:gd name="T7" fmla="*/ 0 h 504"/>
                        <a:gd name="T8" fmla="*/ 54 w 2736"/>
                        <a:gd name="T9" fmla="*/ 1 h 504"/>
                        <a:gd name="T10" fmla="*/ 35 w 2736"/>
                        <a:gd name="T11" fmla="*/ 1 h 504"/>
                        <a:gd name="T12" fmla="*/ 13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3 w 1769"/>
                        <a:gd name="T7" fmla="*/ 6 h 791"/>
                        <a:gd name="T8" fmla="*/ 14 w 1769"/>
                        <a:gd name="T9" fmla="*/ 9 h 791"/>
                        <a:gd name="T10" fmla="*/ 13 w 1769"/>
                        <a:gd name="T11" fmla="*/ 11 h 791"/>
                        <a:gd name="T12" fmla="*/ 13 w 1769"/>
                        <a:gd name="T13" fmla="*/ 9 h 791"/>
                        <a:gd name="T14" fmla="*/ 11 w 1769"/>
                        <a:gd name="T15" fmla="*/ 6 h 791"/>
                        <a:gd name="T16" fmla="*/ 9 w 1769"/>
                        <a:gd name="T17" fmla="*/ 4 h 791"/>
                        <a:gd name="T18" fmla="*/ 5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9 w 2736"/>
                        <a:gd name="T3" fmla="*/ 3 h 504"/>
                        <a:gd name="T4" fmla="*/ 18 w 2736"/>
                        <a:gd name="T5" fmla="*/ 0 h 504"/>
                        <a:gd name="T6" fmla="*/ 29 w 2736"/>
                        <a:gd name="T7" fmla="*/ 0 h 504"/>
                        <a:gd name="T8" fmla="*/ 29 w 2736"/>
                        <a:gd name="T9" fmla="*/ 1 h 504"/>
                        <a:gd name="T10" fmla="*/ 18 w 2736"/>
                        <a:gd name="T11" fmla="*/ 1 h 504"/>
                        <a:gd name="T12" fmla="*/ 7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5 w 1769"/>
                        <a:gd name="T5" fmla="*/ 3 h 791"/>
                        <a:gd name="T6" fmla="*/ 7 w 1769"/>
                        <a:gd name="T7" fmla="*/ 6 h 791"/>
                        <a:gd name="T8" fmla="*/ 7 w 1769"/>
                        <a:gd name="T9" fmla="*/ 9 h 791"/>
                        <a:gd name="T10" fmla="*/ 7 w 1769"/>
                        <a:gd name="T11" fmla="*/ 11 h 791"/>
                        <a:gd name="T12" fmla="*/ 7 w 1769"/>
                        <a:gd name="T13" fmla="*/ 9 h 791"/>
                        <a:gd name="T14" fmla="*/ 6 w 1769"/>
                        <a:gd name="T15" fmla="*/ 6 h 791"/>
                        <a:gd name="T16" fmla="*/ 5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7 w 2736"/>
                        <a:gd name="T3" fmla="*/ 3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4 w 1769"/>
                        <a:gd name="T5" fmla="*/ 3 h 791"/>
                        <a:gd name="T6" fmla="*/ 5 w 1769"/>
                        <a:gd name="T7" fmla="*/ 6 h 791"/>
                        <a:gd name="T8" fmla="*/ 6 w 1769"/>
                        <a:gd name="T9" fmla="*/ 9 h 791"/>
                        <a:gd name="T10" fmla="*/ 6 w 1769"/>
                        <a:gd name="T11" fmla="*/ 11 h 791"/>
                        <a:gd name="T12" fmla="*/ 5 w 1769"/>
                        <a:gd name="T13" fmla="*/ 9 h 791"/>
                        <a:gd name="T14" fmla="*/ 5 w 1769"/>
                        <a:gd name="T15" fmla="*/ 6 h 791"/>
                        <a:gd name="T16" fmla="*/ 4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6 w 2736"/>
                      <a:gd name="T3" fmla="*/ 0 h 504"/>
                      <a:gd name="T4" fmla="*/ 13 w 2736"/>
                      <a:gd name="T5" fmla="*/ 0 h 504"/>
                      <a:gd name="T6" fmla="*/ 20 w 2736"/>
                      <a:gd name="T7" fmla="*/ 0 h 504"/>
                      <a:gd name="T8" fmla="*/ 20 w 2736"/>
                      <a:gd name="T9" fmla="*/ 0 h 504"/>
                      <a:gd name="T10" fmla="*/ 13 w 2736"/>
                      <a:gd name="T11" fmla="*/ 0 h 504"/>
                      <a:gd name="T12" fmla="*/ 5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3 w 1769"/>
                      <a:gd name="T5" fmla="*/ 0 h 791"/>
                      <a:gd name="T6" fmla="*/ 5 w 1769"/>
                      <a:gd name="T7" fmla="*/ 1 h 791"/>
                      <a:gd name="T8" fmla="*/ 5 w 1769"/>
                      <a:gd name="T9" fmla="*/ 1 h 791"/>
                      <a:gd name="T10" fmla="*/ 5 w 1769"/>
                      <a:gd name="T11" fmla="*/ 2 h 791"/>
                      <a:gd name="T12" fmla="*/ 5 w 1769"/>
                      <a:gd name="T13" fmla="*/ 1 h 791"/>
                      <a:gd name="T14" fmla="*/ 4 w 1769"/>
                      <a:gd name="T15" fmla="*/ 1 h 791"/>
                      <a:gd name="T16" fmla="*/ 3 w 1769"/>
                      <a:gd name="T17" fmla="*/ 1 h 791"/>
                      <a:gd name="T18" fmla="*/ 2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0 h 791"/>
                        <a:gd name="T4" fmla="*/ 4 w 1769"/>
                        <a:gd name="T5" fmla="*/ 1 h 791"/>
                        <a:gd name="T6" fmla="*/ 5 w 1769"/>
                        <a:gd name="T7" fmla="*/ 3 h 791"/>
                        <a:gd name="T8" fmla="*/ 6 w 1769"/>
                        <a:gd name="T9" fmla="*/ 4 h 791"/>
                        <a:gd name="T10" fmla="*/ 6 w 1769"/>
                        <a:gd name="T11" fmla="*/ 5 h 791"/>
                        <a:gd name="T12" fmla="*/ 5 w 1769"/>
                        <a:gd name="T13" fmla="*/ 4 h 791"/>
                        <a:gd name="T14" fmla="*/ 5 w 1769"/>
                        <a:gd name="T15" fmla="*/ 3 h 791"/>
                        <a:gd name="T16" fmla="*/ 4 w 1769"/>
                        <a:gd name="T17" fmla="*/ 2 h 791"/>
                        <a:gd name="T18" fmla="*/ 2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3 h 504"/>
                        <a:gd name="T2" fmla="*/ 11 w 2736"/>
                        <a:gd name="T3" fmla="*/ 8 h 504"/>
                        <a:gd name="T4" fmla="*/ 24 w 2736"/>
                        <a:gd name="T5" fmla="*/ 1 h 504"/>
                        <a:gd name="T6" fmla="*/ 37 w 2736"/>
                        <a:gd name="T7" fmla="*/ 1 h 504"/>
                        <a:gd name="T8" fmla="*/ 37 w 2736"/>
                        <a:gd name="T9" fmla="*/ 5 h 504"/>
                        <a:gd name="T10" fmla="*/ 24 w 2736"/>
                        <a:gd name="T11" fmla="*/ 5 h 504"/>
                        <a:gd name="T12" fmla="*/ 9 w 2736"/>
                        <a:gd name="T13" fmla="*/ 13 h 504"/>
                        <a:gd name="T14" fmla="*/ 0 w 2736"/>
                        <a:gd name="T15" fmla="*/ 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 w 1769"/>
                        <a:gd name="T3" fmla="*/ 3 h 791"/>
                        <a:gd name="T4" fmla="*/ 6 w 1769"/>
                        <a:gd name="T5" fmla="*/ 9 h 791"/>
                        <a:gd name="T6" fmla="*/ 8 w 1769"/>
                        <a:gd name="T7" fmla="*/ 19 h 791"/>
                        <a:gd name="T8" fmla="*/ 9 w 1769"/>
                        <a:gd name="T9" fmla="*/ 27 h 791"/>
                        <a:gd name="T10" fmla="*/ 9 w 1769"/>
                        <a:gd name="T11" fmla="*/ 34 h 791"/>
                        <a:gd name="T12" fmla="*/ 8 w 1769"/>
                        <a:gd name="T13" fmla="*/ 28 h 791"/>
                        <a:gd name="T14" fmla="*/ 7 w 1769"/>
                        <a:gd name="T15" fmla="*/ 20 h 791"/>
                        <a:gd name="T16" fmla="*/ 6 w 1769"/>
                        <a:gd name="T17" fmla="*/ 13 h 791"/>
                        <a:gd name="T18" fmla="*/ 3 w 1769"/>
                        <a:gd name="T19" fmla="*/ 6 h 791"/>
                        <a:gd name="T20" fmla="*/ 0 w 1769"/>
                        <a:gd name="T21" fmla="*/ 3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5 w 2736"/>
                        <a:gd name="T3" fmla="*/ 0 h 504"/>
                        <a:gd name="T4" fmla="*/ 9 w 2736"/>
                        <a:gd name="T5" fmla="*/ 0 h 504"/>
                        <a:gd name="T6" fmla="*/ 14 w 2736"/>
                        <a:gd name="T7" fmla="*/ 0 h 504"/>
                        <a:gd name="T8" fmla="*/ 14 w 2736"/>
                        <a:gd name="T9" fmla="*/ 0 h 504"/>
                        <a:gd name="T10" fmla="*/ 9 w 2736"/>
                        <a:gd name="T11" fmla="*/ 0 h 504"/>
                        <a:gd name="T12" fmla="*/ 3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2 w 1769"/>
                        <a:gd name="T5" fmla="*/ 0 h 791"/>
                        <a:gd name="T6" fmla="*/ 3 w 1769"/>
                        <a:gd name="T7" fmla="*/ 0 h 791"/>
                        <a:gd name="T8" fmla="*/ 3 w 1769"/>
                        <a:gd name="T9" fmla="*/ 0 h 791"/>
                        <a:gd name="T10" fmla="*/ 3 w 1769"/>
                        <a:gd name="T11" fmla="*/ 0 h 791"/>
                        <a:gd name="T12" fmla="*/ 3 w 1769"/>
                        <a:gd name="T13" fmla="*/ 0 h 791"/>
                        <a:gd name="T14" fmla="*/ 3 w 1769"/>
                        <a:gd name="T15" fmla="*/ 0 h 791"/>
                        <a:gd name="T16" fmla="*/ 2 w 1769"/>
                        <a:gd name="T17" fmla="*/ 0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8 w 2736"/>
                        <a:gd name="T3" fmla="*/ 15 h 504"/>
                        <a:gd name="T4" fmla="*/ 120 w 2736"/>
                        <a:gd name="T5" fmla="*/ 2 h 504"/>
                        <a:gd name="T6" fmla="*/ 184 w 2736"/>
                        <a:gd name="T7" fmla="*/ 2 h 504"/>
                        <a:gd name="T8" fmla="*/ 183 w 2736"/>
                        <a:gd name="T9" fmla="*/ 9 h 504"/>
                        <a:gd name="T10" fmla="*/ 118 w 2736"/>
                        <a:gd name="T11" fmla="*/ 9 h 504"/>
                        <a:gd name="T12" fmla="*/ 44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3 w 1769"/>
                        <a:gd name="T3" fmla="*/ 6 h 791"/>
                        <a:gd name="T4" fmla="*/ 30 w 1769"/>
                        <a:gd name="T5" fmla="*/ 19 h 791"/>
                        <a:gd name="T6" fmla="*/ 43 w 1769"/>
                        <a:gd name="T7" fmla="*/ 40 h 791"/>
                        <a:gd name="T8" fmla="*/ 46 w 1769"/>
                        <a:gd name="T9" fmla="*/ 56 h 791"/>
                        <a:gd name="T10" fmla="*/ 45 w 1769"/>
                        <a:gd name="T11" fmla="*/ 72 h 791"/>
                        <a:gd name="T12" fmla="*/ 42 w 1769"/>
                        <a:gd name="T13" fmla="*/ 58 h 791"/>
                        <a:gd name="T14" fmla="*/ 37 w 1769"/>
                        <a:gd name="T15" fmla="*/ 42 h 791"/>
                        <a:gd name="T16" fmla="*/ 30 w 1769"/>
                        <a:gd name="T17" fmla="*/ 27 h 791"/>
                        <a:gd name="T18" fmla="*/ 15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1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2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8 w 1769"/>
                        <a:gd name="T3" fmla="*/ 4 h 791"/>
                        <a:gd name="T4" fmla="*/ 44 w 1769"/>
                        <a:gd name="T5" fmla="*/ 16 h 791"/>
                        <a:gd name="T6" fmla="*/ 61 w 1769"/>
                        <a:gd name="T7" fmla="*/ 33 h 791"/>
                        <a:gd name="T8" fmla="*/ 66 w 1769"/>
                        <a:gd name="T9" fmla="*/ 47 h 791"/>
                        <a:gd name="T10" fmla="*/ 63 w 1769"/>
                        <a:gd name="T11" fmla="*/ 60 h 791"/>
                        <a:gd name="T12" fmla="*/ 60 w 1769"/>
                        <a:gd name="T13" fmla="*/ 48 h 791"/>
                        <a:gd name="T14" fmla="*/ 52 w 1769"/>
                        <a:gd name="T15" fmla="*/ 35 h 791"/>
                        <a:gd name="T16" fmla="*/ 42 w 1769"/>
                        <a:gd name="T17" fmla="*/ 23 h 791"/>
                        <a:gd name="T18" fmla="*/ 22 w 1769"/>
                        <a:gd name="T19" fmla="*/ 11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37 h 504"/>
                        <a:gd name="T2" fmla="*/ 69 w 2736"/>
                        <a:gd name="T3" fmla="*/ 12 h 504"/>
                        <a:gd name="T4" fmla="*/ 142 w 2736"/>
                        <a:gd name="T5" fmla="*/ 2 h 504"/>
                        <a:gd name="T6" fmla="*/ 218 w 2736"/>
                        <a:gd name="T7" fmla="*/ 2 h 504"/>
                        <a:gd name="T8" fmla="*/ 217 w 2736"/>
                        <a:gd name="T9" fmla="*/ 7 h 504"/>
                        <a:gd name="T10" fmla="*/ 141 w 2736"/>
                        <a:gd name="T11" fmla="*/ 7 h 504"/>
                        <a:gd name="T12" fmla="*/ 52 w 2736"/>
                        <a:gd name="T13" fmla="*/ 21 h 504"/>
                        <a:gd name="T14" fmla="*/ 0 w 2736"/>
                        <a:gd name="T15" fmla="*/ 3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6 w 1769"/>
                        <a:gd name="T3" fmla="*/ 4 h 791"/>
                        <a:gd name="T4" fmla="*/ 37 w 1769"/>
                        <a:gd name="T5" fmla="*/ 15 h 791"/>
                        <a:gd name="T6" fmla="*/ 51 w 1769"/>
                        <a:gd name="T7" fmla="*/ 31 h 791"/>
                        <a:gd name="T8" fmla="*/ 55 w 1769"/>
                        <a:gd name="T9" fmla="*/ 44 h 791"/>
                        <a:gd name="T10" fmla="*/ 53 w 1769"/>
                        <a:gd name="T11" fmla="*/ 58 h 791"/>
                        <a:gd name="T12" fmla="*/ 50 w 1769"/>
                        <a:gd name="T13" fmla="*/ 46 h 791"/>
                        <a:gd name="T14" fmla="*/ 44 w 1769"/>
                        <a:gd name="T15" fmla="*/ 33 h 791"/>
                        <a:gd name="T16" fmla="*/ 35 w 1769"/>
                        <a:gd name="T17" fmla="*/ 22 h 791"/>
                        <a:gd name="T18" fmla="*/ 19 w 1769"/>
                        <a:gd name="T19" fmla="*/ 11 h 791"/>
                        <a:gd name="T20" fmla="*/ 0 w 1769"/>
                        <a:gd name="T21" fmla="*/ 5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59 w 2736"/>
                        <a:gd name="T3" fmla="*/ 5 h 504"/>
                        <a:gd name="T4" fmla="*/ 122 w 2736"/>
                        <a:gd name="T5" fmla="*/ 0 h 504"/>
                        <a:gd name="T6" fmla="*/ 188 w 2736"/>
                        <a:gd name="T7" fmla="*/ 0 h 504"/>
                        <a:gd name="T8" fmla="*/ 187 w 2736"/>
                        <a:gd name="T9" fmla="*/ 3 h 504"/>
                        <a:gd name="T10" fmla="*/ 121 w 2736"/>
                        <a:gd name="T11" fmla="*/ 3 h 504"/>
                        <a:gd name="T12" fmla="*/ 45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3 w 1769"/>
                        <a:gd name="T3" fmla="*/ 1 h 791"/>
                        <a:gd name="T4" fmla="*/ 32 w 1769"/>
                        <a:gd name="T5" fmla="*/ 5 h 791"/>
                        <a:gd name="T6" fmla="*/ 44 w 1769"/>
                        <a:gd name="T7" fmla="*/ 12 h 791"/>
                        <a:gd name="T8" fmla="*/ 48 w 1769"/>
                        <a:gd name="T9" fmla="*/ 17 h 791"/>
                        <a:gd name="T10" fmla="*/ 46 w 1769"/>
                        <a:gd name="T11" fmla="*/ 21 h 791"/>
                        <a:gd name="T12" fmla="*/ 43 w 1769"/>
                        <a:gd name="T13" fmla="*/ 18 h 791"/>
                        <a:gd name="T14" fmla="*/ 37 w 1769"/>
                        <a:gd name="T15" fmla="*/ 13 h 791"/>
                        <a:gd name="T16" fmla="*/ 30 w 1769"/>
                        <a:gd name="T17" fmla="*/ 8 h 791"/>
                        <a:gd name="T18" fmla="*/ 16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9 w 2736"/>
                        <a:gd name="T3" fmla="*/ 5 h 504"/>
                        <a:gd name="T4" fmla="*/ 80 w 2736"/>
                        <a:gd name="T5" fmla="*/ 0 h 504"/>
                        <a:gd name="T6" fmla="*/ 123 w 2736"/>
                        <a:gd name="T7" fmla="*/ 0 h 504"/>
                        <a:gd name="T8" fmla="*/ 122 w 2736"/>
                        <a:gd name="T9" fmla="*/ 3 h 504"/>
                        <a:gd name="T10" fmla="*/ 79 w 2736"/>
                        <a:gd name="T11" fmla="*/ 3 h 504"/>
                        <a:gd name="T12" fmla="*/ 30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8 w 1769"/>
                        <a:gd name="T3" fmla="*/ 1 h 791"/>
                        <a:gd name="T4" fmla="*/ 21 w 1769"/>
                        <a:gd name="T5" fmla="*/ 5 h 791"/>
                        <a:gd name="T6" fmla="*/ 29 w 1769"/>
                        <a:gd name="T7" fmla="*/ 12 h 791"/>
                        <a:gd name="T8" fmla="*/ 31 w 1769"/>
                        <a:gd name="T9" fmla="*/ 17 h 791"/>
                        <a:gd name="T10" fmla="*/ 30 w 1769"/>
                        <a:gd name="T11" fmla="*/ 21 h 791"/>
                        <a:gd name="T12" fmla="*/ 28 w 1769"/>
                        <a:gd name="T13" fmla="*/ 18 h 791"/>
                        <a:gd name="T14" fmla="*/ 25 w 1769"/>
                        <a:gd name="T15" fmla="*/ 13 h 791"/>
                        <a:gd name="T16" fmla="*/ 20 w 1769"/>
                        <a:gd name="T17" fmla="*/ 8 h 791"/>
                        <a:gd name="T18" fmla="*/ 10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4 h 504"/>
                        <a:gd name="T2" fmla="*/ 35 w 2736"/>
                        <a:gd name="T3" fmla="*/ 1 h 504"/>
                        <a:gd name="T4" fmla="*/ 71 w 2736"/>
                        <a:gd name="T5" fmla="*/ 0 h 504"/>
                        <a:gd name="T6" fmla="*/ 110 w 2736"/>
                        <a:gd name="T7" fmla="*/ 0 h 504"/>
                        <a:gd name="T8" fmla="*/ 109 w 2736"/>
                        <a:gd name="T9" fmla="*/ 1 h 504"/>
                        <a:gd name="T10" fmla="*/ 70 w 2736"/>
                        <a:gd name="T11" fmla="*/ 1 h 504"/>
                        <a:gd name="T12" fmla="*/ 26 w 2736"/>
                        <a:gd name="T13" fmla="*/ 2 h 504"/>
                        <a:gd name="T14" fmla="*/ 0 w 2736"/>
                        <a:gd name="T15" fmla="*/ 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0 h 791"/>
                        <a:gd name="T4" fmla="*/ 18 w 1769"/>
                        <a:gd name="T5" fmla="*/ 1 h 791"/>
                        <a:gd name="T6" fmla="*/ 25 w 1769"/>
                        <a:gd name="T7" fmla="*/ 3 h 791"/>
                        <a:gd name="T8" fmla="*/ 27 w 1769"/>
                        <a:gd name="T9" fmla="*/ 4 h 791"/>
                        <a:gd name="T10" fmla="*/ 27 w 1769"/>
                        <a:gd name="T11" fmla="*/ 6 h 791"/>
                        <a:gd name="T12" fmla="*/ 25 w 1769"/>
                        <a:gd name="T13" fmla="*/ 4 h 791"/>
                        <a:gd name="T14" fmla="*/ 22 w 1769"/>
                        <a:gd name="T15" fmla="*/ 3 h 791"/>
                        <a:gd name="T16" fmla="*/ 17 w 1769"/>
                        <a:gd name="T17" fmla="*/ 2 h 791"/>
                        <a:gd name="T18" fmla="*/ 9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 smtClean="0">
                        <a:solidFill>
                          <a:srgbClr val="CCFFFF"/>
                        </a:solidFill>
                        <a:latin typeface="Arial Black" pitchFamily="34" charset="0"/>
                        <a:ea typeface="新細明體" pitchFamily="18" charset="-12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7 h 2368"/>
                      <a:gd name="T2" fmla="*/ 11 w 776"/>
                      <a:gd name="T3" fmla="*/ 2 h 2368"/>
                      <a:gd name="T4" fmla="*/ 4 w 776"/>
                      <a:gd name="T5" fmla="*/ 17 h 2368"/>
                      <a:gd name="T6" fmla="*/ 15 w 776"/>
                      <a:gd name="T7" fmla="*/ 17 h 2368"/>
                      <a:gd name="T8" fmla="*/ 9 w 776"/>
                      <a:gd name="T9" fmla="*/ 33 h 2368"/>
                      <a:gd name="T10" fmla="*/ 17 w 776"/>
                      <a:gd name="T11" fmla="*/ 39 h 2368"/>
                      <a:gd name="T12" fmla="*/ 13 w 776"/>
                      <a:gd name="T13" fmla="*/ 50 h 2368"/>
                      <a:gd name="T14" fmla="*/ 22 w 776"/>
                      <a:gd name="T15" fmla="*/ 55 h 2368"/>
                      <a:gd name="T16" fmla="*/ 17 w 776"/>
                      <a:gd name="T17" fmla="*/ 66 h 2368"/>
                      <a:gd name="T18" fmla="*/ 24 w 776"/>
                      <a:gd name="T19" fmla="*/ 71 h 2368"/>
                      <a:gd name="T20" fmla="*/ 22 w 776"/>
                      <a:gd name="T21" fmla="*/ 81 h 2368"/>
                      <a:gd name="T22" fmla="*/ 26 w 776"/>
                      <a:gd name="T23" fmla="*/ 91 h 2368"/>
                      <a:gd name="T24" fmla="*/ 26 w 776"/>
                      <a:gd name="T25" fmla="*/ 102 h 2368"/>
                      <a:gd name="T26" fmla="*/ 31 w 776"/>
                      <a:gd name="T27" fmla="*/ 118 h 2368"/>
                      <a:gd name="T28" fmla="*/ 28 w 776"/>
                      <a:gd name="T29" fmla="*/ 135 h 2368"/>
                      <a:gd name="T30" fmla="*/ 33 w 776"/>
                      <a:gd name="T31" fmla="*/ 145 h 2368"/>
                      <a:gd name="T32" fmla="*/ 31 w 776"/>
                      <a:gd name="T33" fmla="*/ 161 h 2368"/>
                      <a:gd name="T34" fmla="*/ 33 w 776"/>
                      <a:gd name="T35" fmla="*/ 177 h 2368"/>
                      <a:gd name="T36" fmla="*/ 31 w 776"/>
                      <a:gd name="T37" fmla="*/ 187 h 2368"/>
                      <a:gd name="T38" fmla="*/ 35 w 776"/>
                      <a:gd name="T39" fmla="*/ 203 h 2368"/>
                      <a:gd name="T40" fmla="*/ 33 w 776"/>
                      <a:gd name="T41" fmla="*/ 219 h 2368"/>
                      <a:gd name="T42" fmla="*/ 35 w 776"/>
                      <a:gd name="T43" fmla="*/ 240 h 2368"/>
                      <a:gd name="T44" fmla="*/ 33 w 776"/>
                      <a:gd name="T45" fmla="*/ 246 h 2368"/>
                      <a:gd name="T46" fmla="*/ 35 w 776"/>
                      <a:gd name="T47" fmla="*/ 26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14 w 776"/>
                    <a:gd name="T3" fmla="*/ 0 h 2368"/>
                    <a:gd name="T4" fmla="*/ 6 w 776"/>
                    <a:gd name="T5" fmla="*/ 1 h 2368"/>
                    <a:gd name="T6" fmla="*/ 20 w 776"/>
                    <a:gd name="T7" fmla="*/ 1 h 2368"/>
                    <a:gd name="T8" fmla="*/ 11 w 776"/>
                    <a:gd name="T9" fmla="*/ 2 h 2368"/>
                    <a:gd name="T10" fmla="*/ 23 w 776"/>
                    <a:gd name="T11" fmla="*/ 2 h 2368"/>
                    <a:gd name="T12" fmla="*/ 17 w 776"/>
                    <a:gd name="T13" fmla="*/ 2 h 2368"/>
                    <a:gd name="T14" fmla="*/ 28 w 776"/>
                    <a:gd name="T15" fmla="*/ 3 h 2368"/>
                    <a:gd name="T16" fmla="*/ 23 w 776"/>
                    <a:gd name="T17" fmla="*/ 3 h 2368"/>
                    <a:gd name="T18" fmla="*/ 31 w 776"/>
                    <a:gd name="T19" fmla="*/ 4 h 2368"/>
                    <a:gd name="T20" fmla="*/ 28 w 776"/>
                    <a:gd name="T21" fmla="*/ 4 h 2368"/>
                    <a:gd name="T22" fmla="*/ 35 w 776"/>
                    <a:gd name="T23" fmla="*/ 5 h 2368"/>
                    <a:gd name="T24" fmla="*/ 35 w 776"/>
                    <a:gd name="T25" fmla="*/ 5 h 2368"/>
                    <a:gd name="T26" fmla="*/ 40 w 776"/>
                    <a:gd name="T27" fmla="*/ 6 h 2368"/>
                    <a:gd name="T28" fmla="*/ 38 w 776"/>
                    <a:gd name="T29" fmla="*/ 7 h 2368"/>
                    <a:gd name="T30" fmla="*/ 43 w 776"/>
                    <a:gd name="T31" fmla="*/ 7 h 2368"/>
                    <a:gd name="T32" fmla="*/ 40 w 776"/>
                    <a:gd name="T33" fmla="*/ 8 h 2368"/>
                    <a:gd name="T34" fmla="*/ 43 w 776"/>
                    <a:gd name="T35" fmla="*/ 9 h 2368"/>
                    <a:gd name="T36" fmla="*/ 40 w 776"/>
                    <a:gd name="T37" fmla="*/ 10 h 2368"/>
                    <a:gd name="T38" fmla="*/ 46 w 776"/>
                    <a:gd name="T39" fmla="*/ 10 h 2368"/>
                    <a:gd name="T40" fmla="*/ 43 w 776"/>
                    <a:gd name="T41" fmla="*/ 11 h 2368"/>
                    <a:gd name="T42" fmla="*/ 46 w 776"/>
                    <a:gd name="T43" fmla="*/ 12 h 2368"/>
                    <a:gd name="T44" fmla="*/ 43 w 776"/>
                    <a:gd name="T45" fmla="*/ 12 h 2368"/>
                    <a:gd name="T46" fmla="*/ 46 w 776"/>
                    <a:gd name="T47" fmla="*/ 13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 smtClean="0">
                    <a:solidFill>
                      <a:srgbClr val="CCFFFF"/>
                    </a:solidFill>
                    <a:latin typeface="Arial Black" pitchFamily="34" charset="0"/>
                    <a:ea typeface="新細明體" pitchFamily="18" charset="-120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5 w 776"/>
                  <a:gd name="T23" fmla="*/ 5 h 2368"/>
                  <a:gd name="T24" fmla="*/ 35 w 776"/>
                  <a:gd name="T25" fmla="*/ 5 h 2368"/>
                  <a:gd name="T26" fmla="*/ 40 w 776"/>
                  <a:gd name="T27" fmla="*/ 6 h 2368"/>
                  <a:gd name="T28" fmla="*/ 38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6 w 776"/>
                  <a:gd name="T39" fmla="*/ 10 h 2368"/>
                  <a:gd name="T40" fmla="*/ 43 w 776"/>
                  <a:gd name="T41" fmla="*/ 11 h 2368"/>
                  <a:gd name="T42" fmla="*/ 46 w 776"/>
                  <a:gd name="T43" fmla="*/ 12 h 2368"/>
                  <a:gd name="T44" fmla="*/ 43 w 776"/>
                  <a:gd name="T45" fmla="*/ 12 h 2368"/>
                  <a:gd name="T46" fmla="*/ 46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7 h 2368"/>
                  <a:gd name="T2" fmla="*/ 1285 w 776"/>
                  <a:gd name="T3" fmla="*/ 2 h 2368"/>
                  <a:gd name="T4" fmla="*/ 510 w 776"/>
                  <a:gd name="T5" fmla="*/ 17 h 2368"/>
                  <a:gd name="T6" fmla="*/ 1797 w 776"/>
                  <a:gd name="T7" fmla="*/ 17 h 2368"/>
                  <a:gd name="T8" fmla="*/ 1025 w 776"/>
                  <a:gd name="T9" fmla="*/ 33 h 2368"/>
                  <a:gd name="T10" fmla="*/ 2053 w 776"/>
                  <a:gd name="T11" fmla="*/ 39 h 2368"/>
                  <a:gd name="T12" fmla="*/ 1538 w 776"/>
                  <a:gd name="T13" fmla="*/ 50 h 2368"/>
                  <a:gd name="T14" fmla="*/ 2564 w 776"/>
                  <a:gd name="T15" fmla="*/ 55 h 2368"/>
                  <a:gd name="T16" fmla="*/ 2053 w 776"/>
                  <a:gd name="T17" fmla="*/ 66 h 2368"/>
                  <a:gd name="T18" fmla="*/ 2822 w 776"/>
                  <a:gd name="T19" fmla="*/ 71 h 2368"/>
                  <a:gd name="T20" fmla="*/ 2564 w 776"/>
                  <a:gd name="T21" fmla="*/ 81 h 2368"/>
                  <a:gd name="T22" fmla="*/ 3077 w 776"/>
                  <a:gd name="T23" fmla="*/ 91 h 2368"/>
                  <a:gd name="T24" fmla="*/ 3077 w 776"/>
                  <a:gd name="T25" fmla="*/ 102 h 2368"/>
                  <a:gd name="T26" fmla="*/ 3591 w 776"/>
                  <a:gd name="T27" fmla="*/ 118 h 2368"/>
                  <a:gd name="T28" fmla="*/ 3332 w 776"/>
                  <a:gd name="T29" fmla="*/ 135 h 2368"/>
                  <a:gd name="T30" fmla="*/ 3849 w 776"/>
                  <a:gd name="T31" fmla="*/ 145 h 2368"/>
                  <a:gd name="T32" fmla="*/ 3591 w 776"/>
                  <a:gd name="T33" fmla="*/ 161 h 2368"/>
                  <a:gd name="T34" fmla="*/ 3849 w 776"/>
                  <a:gd name="T35" fmla="*/ 177 h 2368"/>
                  <a:gd name="T36" fmla="*/ 3591 w 776"/>
                  <a:gd name="T37" fmla="*/ 187 h 2368"/>
                  <a:gd name="T38" fmla="*/ 4105 w 776"/>
                  <a:gd name="T39" fmla="*/ 203 h 2368"/>
                  <a:gd name="T40" fmla="*/ 3849 w 776"/>
                  <a:gd name="T41" fmla="*/ 219 h 2368"/>
                  <a:gd name="T42" fmla="*/ 4105 w 776"/>
                  <a:gd name="T43" fmla="*/ 240 h 2368"/>
                  <a:gd name="T44" fmla="*/ 3849 w 776"/>
                  <a:gd name="T45" fmla="*/ 246 h 2368"/>
                  <a:gd name="T46" fmla="*/ 4105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7 h 2368"/>
                  <a:gd name="T2" fmla="*/ 139 w 776"/>
                  <a:gd name="T3" fmla="*/ 2 h 2368"/>
                  <a:gd name="T4" fmla="*/ 56 w 776"/>
                  <a:gd name="T5" fmla="*/ 17 h 2368"/>
                  <a:gd name="T6" fmla="*/ 195 w 776"/>
                  <a:gd name="T7" fmla="*/ 17 h 2368"/>
                  <a:gd name="T8" fmla="*/ 111 w 776"/>
                  <a:gd name="T9" fmla="*/ 33 h 2368"/>
                  <a:gd name="T10" fmla="*/ 222 w 776"/>
                  <a:gd name="T11" fmla="*/ 39 h 2368"/>
                  <a:gd name="T12" fmla="*/ 167 w 776"/>
                  <a:gd name="T13" fmla="*/ 50 h 2368"/>
                  <a:gd name="T14" fmla="*/ 279 w 776"/>
                  <a:gd name="T15" fmla="*/ 55 h 2368"/>
                  <a:gd name="T16" fmla="*/ 222 w 776"/>
                  <a:gd name="T17" fmla="*/ 66 h 2368"/>
                  <a:gd name="T18" fmla="*/ 307 w 776"/>
                  <a:gd name="T19" fmla="*/ 71 h 2368"/>
                  <a:gd name="T20" fmla="*/ 279 w 776"/>
                  <a:gd name="T21" fmla="*/ 81 h 2368"/>
                  <a:gd name="T22" fmla="*/ 335 w 776"/>
                  <a:gd name="T23" fmla="*/ 91 h 2368"/>
                  <a:gd name="T24" fmla="*/ 335 w 776"/>
                  <a:gd name="T25" fmla="*/ 102 h 2368"/>
                  <a:gd name="T26" fmla="*/ 390 w 776"/>
                  <a:gd name="T27" fmla="*/ 118 h 2368"/>
                  <a:gd name="T28" fmla="*/ 362 w 776"/>
                  <a:gd name="T29" fmla="*/ 135 h 2368"/>
                  <a:gd name="T30" fmla="*/ 417 w 776"/>
                  <a:gd name="T31" fmla="*/ 145 h 2368"/>
                  <a:gd name="T32" fmla="*/ 390 w 776"/>
                  <a:gd name="T33" fmla="*/ 161 h 2368"/>
                  <a:gd name="T34" fmla="*/ 417 w 776"/>
                  <a:gd name="T35" fmla="*/ 177 h 2368"/>
                  <a:gd name="T36" fmla="*/ 390 w 776"/>
                  <a:gd name="T37" fmla="*/ 187 h 2368"/>
                  <a:gd name="T38" fmla="*/ 446 w 776"/>
                  <a:gd name="T39" fmla="*/ 203 h 2368"/>
                  <a:gd name="T40" fmla="*/ 417 w 776"/>
                  <a:gd name="T41" fmla="*/ 219 h 2368"/>
                  <a:gd name="T42" fmla="*/ 446 w 776"/>
                  <a:gd name="T43" fmla="*/ 240 h 2368"/>
                  <a:gd name="T44" fmla="*/ 417 w 776"/>
                  <a:gd name="T45" fmla="*/ 246 h 2368"/>
                  <a:gd name="T46" fmla="*/ 446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9 h 2368"/>
                  <a:gd name="T2" fmla="*/ 882 w 776"/>
                  <a:gd name="T3" fmla="*/ 2 h 2368"/>
                  <a:gd name="T4" fmla="*/ 354 w 776"/>
                  <a:gd name="T5" fmla="*/ 22 h 2368"/>
                  <a:gd name="T6" fmla="*/ 1235 w 776"/>
                  <a:gd name="T7" fmla="*/ 22 h 2368"/>
                  <a:gd name="T8" fmla="*/ 706 w 776"/>
                  <a:gd name="T9" fmla="*/ 43 h 2368"/>
                  <a:gd name="T10" fmla="*/ 1411 w 776"/>
                  <a:gd name="T11" fmla="*/ 50 h 2368"/>
                  <a:gd name="T12" fmla="*/ 1059 w 776"/>
                  <a:gd name="T13" fmla="*/ 64 h 2368"/>
                  <a:gd name="T14" fmla="*/ 1766 w 776"/>
                  <a:gd name="T15" fmla="*/ 70 h 2368"/>
                  <a:gd name="T16" fmla="*/ 1411 w 776"/>
                  <a:gd name="T17" fmla="*/ 84 h 2368"/>
                  <a:gd name="T18" fmla="*/ 1944 w 776"/>
                  <a:gd name="T19" fmla="*/ 91 h 2368"/>
                  <a:gd name="T20" fmla="*/ 1766 w 776"/>
                  <a:gd name="T21" fmla="*/ 104 h 2368"/>
                  <a:gd name="T22" fmla="*/ 2117 w 776"/>
                  <a:gd name="T23" fmla="*/ 118 h 2368"/>
                  <a:gd name="T24" fmla="*/ 2117 w 776"/>
                  <a:gd name="T25" fmla="*/ 131 h 2368"/>
                  <a:gd name="T26" fmla="*/ 2473 w 776"/>
                  <a:gd name="T27" fmla="*/ 151 h 2368"/>
                  <a:gd name="T28" fmla="*/ 2297 w 776"/>
                  <a:gd name="T29" fmla="*/ 172 h 2368"/>
                  <a:gd name="T30" fmla="*/ 2649 w 776"/>
                  <a:gd name="T31" fmla="*/ 185 h 2368"/>
                  <a:gd name="T32" fmla="*/ 2473 w 776"/>
                  <a:gd name="T33" fmla="*/ 206 h 2368"/>
                  <a:gd name="T34" fmla="*/ 2649 w 776"/>
                  <a:gd name="T35" fmla="*/ 226 h 2368"/>
                  <a:gd name="T36" fmla="*/ 2473 w 776"/>
                  <a:gd name="T37" fmla="*/ 239 h 2368"/>
                  <a:gd name="T38" fmla="*/ 2828 w 776"/>
                  <a:gd name="T39" fmla="*/ 260 h 2368"/>
                  <a:gd name="T40" fmla="*/ 2649 w 776"/>
                  <a:gd name="T41" fmla="*/ 280 h 2368"/>
                  <a:gd name="T42" fmla="*/ 2828 w 776"/>
                  <a:gd name="T43" fmla="*/ 308 h 2368"/>
                  <a:gd name="T44" fmla="*/ 2649 w 776"/>
                  <a:gd name="T45" fmla="*/ 314 h 2368"/>
                  <a:gd name="T46" fmla="*/ 2828 w 776"/>
                  <a:gd name="T47" fmla="*/ 33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 h 2368"/>
                  <a:gd name="T2" fmla="*/ 6864 w 776"/>
                  <a:gd name="T3" fmla="*/ 0 h 2368"/>
                  <a:gd name="T4" fmla="*/ 2754 w 776"/>
                  <a:gd name="T5" fmla="*/ 3 h 2368"/>
                  <a:gd name="T6" fmla="*/ 9621 w 776"/>
                  <a:gd name="T7" fmla="*/ 3 h 2368"/>
                  <a:gd name="T8" fmla="*/ 5511 w 776"/>
                  <a:gd name="T9" fmla="*/ 6 h 2368"/>
                  <a:gd name="T10" fmla="*/ 10998 w 776"/>
                  <a:gd name="T11" fmla="*/ 6 h 2368"/>
                  <a:gd name="T12" fmla="*/ 8243 w 776"/>
                  <a:gd name="T13" fmla="*/ 8 h 2368"/>
                  <a:gd name="T14" fmla="*/ 13754 w 776"/>
                  <a:gd name="T15" fmla="*/ 9 h 2368"/>
                  <a:gd name="T16" fmla="*/ 10998 w 776"/>
                  <a:gd name="T17" fmla="*/ 11 h 2368"/>
                  <a:gd name="T18" fmla="*/ 15127 w 776"/>
                  <a:gd name="T19" fmla="*/ 12 h 2368"/>
                  <a:gd name="T20" fmla="*/ 13754 w 776"/>
                  <a:gd name="T21" fmla="*/ 14 h 2368"/>
                  <a:gd name="T22" fmla="*/ 16504 w 776"/>
                  <a:gd name="T23" fmla="*/ 15 h 2368"/>
                  <a:gd name="T24" fmla="*/ 16504 w 776"/>
                  <a:gd name="T25" fmla="*/ 17 h 2368"/>
                  <a:gd name="T26" fmla="*/ 19253 w 776"/>
                  <a:gd name="T27" fmla="*/ 20 h 2368"/>
                  <a:gd name="T28" fmla="*/ 17881 w 776"/>
                  <a:gd name="T29" fmla="*/ 23 h 2368"/>
                  <a:gd name="T30" fmla="*/ 20614 w 776"/>
                  <a:gd name="T31" fmla="*/ 24 h 2368"/>
                  <a:gd name="T32" fmla="*/ 19253 w 776"/>
                  <a:gd name="T33" fmla="*/ 27 h 2368"/>
                  <a:gd name="T34" fmla="*/ 20614 w 776"/>
                  <a:gd name="T35" fmla="*/ 30 h 2368"/>
                  <a:gd name="T36" fmla="*/ 19253 w 776"/>
                  <a:gd name="T37" fmla="*/ 32 h 2368"/>
                  <a:gd name="T38" fmla="*/ 21991 w 776"/>
                  <a:gd name="T39" fmla="*/ 34 h 2368"/>
                  <a:gd name="T40" fmla="*/ 20614 w 776"/>
                  <a:gd name="T41" fmla="*/ 37 h 2368"/>
                  <a:gd name="T42" fmla="*/ 21991 w 776"/>
                  <a:gd name="T43" fmla="*/ 41 h 2368"/>
                  <a:gd name="T44" fmla="*/ 20614 w 776"/>
                  <a:gd name="T45" fmla="*/ 41 h 2368"/>
                  <a:gd name="T46" fmla="*/ 2199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5 h 2368"/>
                  <a:gd name="T2" fmla="*/ 109 w 776"/>
                  <a:gd name="T3" fmla="*/ 1 h 2368"/>
                  <a:gd name="T4" fmla="*/ 44 w 776"/>
                  <a:gd name="T5" fmla="*/ 13 h 2368"/>
                  <a:gd name="T6" fmla="*/ 153 w 776"/>
                  <a:gd name="T7" fmla="*/ 13 h 2368"/>
                  <a:gd name="T8" fmla="*/ 88 w 776"/>
                  <a:gd name="T9" fmla="*/ 25 h 2368"/>
                  <a:gd name="T10" fmla="*/ 174 w 776"/>
                  <a:gd name="T11" fmla="*/ 28 h 2368"/>
                  <a:gd name="T12" fmla="*/ 131 w 776"/>
                  <a:gd name="T13" fmla="*/ 36 h 2368"/>
                  <a:gd name="T14" fmla="*/ 218 w 776"/>
                  <a:gd name="T15" fmla="*/ 41 h 2368"/>
                  <a:gd name="T16" fmla="*/ 174 w 776"/>
                  <a:gd name="T17" fmla="*/ 48 h 2368"/>
                  <a:gd name="T18" fmla="*/ 240 w 776"/>
                  <a:gd name="T19" fmla="*/ 52 h 2368"/>
                  <a:gd name="T20" fmla="*/ 218 w 776"/>
                  <a:gd name="T21" fmla="*/ 60 h 2368"/>
                  <a:gd name="T22" fmla="*/ 262 w 776"/>
                  <a:gd name="T23" fmla="*/ 68 h 2368"/>
                  <a:gd name="T24" fmla="*/ 262 w 776"/>
                  <a:gd name="T25" fmla="*/ 76 h 2368"/>
                  <a:gd name="T26" fmla="*/ 306 w 776"/>
                  <a:gd name="T27" fmla="*/ 87 h 2368"/>
                  <a:gd name="T28" fmla="*/ 284 w 776"/>
                  <a:gd name="T29" fmla="*/ 99 h 2368"/>
                  <a:gd name="T30" fmla="*/ 328 w 776"/>
                  <a:gd name="T31" fmla="*/ 107 h 2368"/>
                  <a:gd name="T32" fmla="*/ 306 w 776"/>
                  <a:gd name="T33" fmla="*/ 119 h 2368"/>
                  <a:gd name="T34" fmla="*/ 328 w 776"/>
                  <a:gd name="T35" fmla="*/ 130 h 2368"/>
                  <a:gd name="T36" fmla="*/ 306 w 776"/>
                  <a:gd name="T37" fmla="*/ 138 h 2368"/>
                  <a:gd name="T38" fmla="*/ 349 w 776"/>
                  <a:gd name="T39" fmla="*/ 150 h 2368"/>
                  <a:gd name="T40" fmla="*/ 328 w 776"/>
                  <a:gd name="T41" fmla="*/ 161 h 2368"/>
                  <a:gd name="T42" fmla="*/ 349 w 776"/>
                  <a:gd name="T43" fmla="*/ 177 h 2368"/>
                  <a:gd name="T44" fmla="*/ 328 w 776"/>
                  <a:gd name="T45" fmla="*/ 181 h 2368"/>
                  <a:gd name="T46" fmla="*/ 349 w 776"/>
                  <a:gd name="T47" fmla="*/ 19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5 w 776"/>
                  <a:gd name="T23" fmla="*/ 5 h 2368"/>
                  <a:gd name="T24" fmla="*/ 35 w 776"/>
                  <a:gd name="T25" fmla="*/ 5 h 2368"/>
                  <a:gd name="T26" fmla="*/ 40 w 776"/>
                  <a:gd name="T27" fmla="*/ 6 h 2368"/>
                  <a:gd name="T28" fmla="*/ 38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6 w 776"/>
                  <a:gd name="T39" fmla="*/ 10 h 2368"/>
                  <a:gd name="T40" fmla="*/ 43 w 776"/>
                  <a:gd name="T41" fmla="*/ 11 h 2368"/>
                  <a:gd name="T42" fmla="*/ 46 w 776"/>
                  <a:gd name="T43" fmla="*/ 12 h 2368"/>
                  <a:gd name="T44" fmla="*/ 43 w 776"/>
                  <a:gd name="T45" fmla="*/ 12 h 2368"/>
                  <a:gd name="T46" fmla="*/ 46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</p:grpSp>
      </p:grpSp>
      <p:sp>
        <p:nvSpPr>
          <p:cNvPr id="525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25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FE3A-E9E7-4919-9CEE-BC3164C204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587912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A9B0E-598C-411E-B597-95F46A21FC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943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219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F6A59-E30A-4506-9C3E-F33324751E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611517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FFF1B-7600-4AE4-9F8D-FA3FE4EDC2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85608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31482-48C1-43FC-B562-41FF31A61A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442246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E3EE6-561E-4471-8F85-22BA18F868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3127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496C-6958-4454-80B3-9980EF1E5C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041623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1E8A-33A0-47D1-9C8C-65DC469993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453362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69217-4037-41B1-8081-63A1965C45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678909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112E-84EC-48EE-BEF9-091E0F7B77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651350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92167-5EEF-43F3-9F81-1732B4B111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858095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C88E-E2E1-4F2F-B1F7-D875F8CEA3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389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01CF-803C-4F27-9676-D98379226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1114-709B-4318-A97D-E231AB7ED2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7589-AE07-4DD8-83BE-5B40D33EA021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265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F6F9A-622D-40A4-8446-D870D3423C2B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69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41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08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F8C43-263B-4FA1-B042-5C103D316B2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98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648F-AC1E-44C5-B53C-E61D2ED27A4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8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3F789-D455-41CC-B233-C296F315659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38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5813F-A44B-4B95-8DDF-5247EBC4D18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41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E95A-AD7D-4C00-B689-C4B2F878DF8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38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3B7B8-9D69-4883-B3F0-C804D90715E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08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931DF-B0A8-4FA6-9BE9-7C9417B67EC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5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A259-3046-400C-A6CE-1C90145827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2549-75B8-4C02-AAF2-D3A9FE7E5E1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27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74F61-438E-4B56-B22C-CF913B80B5E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62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8E799-265B-4DFE-8D4F-DFF1EE50236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84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AAED-E3BB-4316-9127-7D2132AEDA3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83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F698-D336-431B-A79A-C1ECEF5EB0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39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C88E-E2E1-4F2F-B1F7-D875F8CEA30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11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A259-3046-400C-A6CE-1C90145827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20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191E-F702-4200-BAC1-0BAB5632197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28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C243-CA6F-447B-897C-71C9006EB7E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42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D428-B7D7-44D4-A9A5-BAD0A27E79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191E-F702-4200-BAC1-0BAB563219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AC7E-42DC-4B18-BD8E-33FCB05A9DA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03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181D-E2CB-47C2-B4AC-681450070A3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83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B6724-F4A7-43BE-AE35-04C5F0A85FF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8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1C4E-EEC5-444E-AE96-0605405D92F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68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C68B-B570-46DE-97FE-8959F8274EB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79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D9477-38A5-4A43-AFA7-E00C7E62A216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35703"/>
      </p:ext>
    </p:extLst>
  </p:cSld>
  <p:clrMapOvr>
    <a:masterClrMapping/>
  </p:clrMapOvr>
  <p:transition spd="slow" advTm="12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63AE3-D8A6-4E2B-BA83-150AE07CBFBA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82095"/>
      </p:ext>
    </p:extLst>
  </p:cSld>
  <p:clrMapOvr>
    <a:masterClrMapping/>
  </p:clrMapOvr>
  <p:transition spd="slow" advTm="12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0BA5-A9CB-4EE7-881F-BEC96BF03470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58853"/>
      </p:ext>
    </p:extLst>
  </p:cSld>
  <p:clrMapOvr>
    <a:masterClrMapping/>
  </p:clrMapOvr>
  <p:transition spd="slow" advTm="12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3BD65-02E6-4AEC-AF27-24DD1B3D792D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18486"/>
      </p:ext>
    </p:extLst>
  </p:cSld>
  <p:clrMapOvr>
    <a:masterClrMapping/>
  </p:clrMapOvr>
  <p:transition spd="slow" advTm="12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44051-1369-45EC-9B21-172027AC1450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84700"/>
      </p:ext>
    </p:extLst>
  </p:cSld>
  <p:clrMapOvr>
    <a:masterClrMapping/>
  </p:clrMapOvr>
  <p:transition spd="slow" advTm="1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C243-CA6F-447B-897C-71C9006EB7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8A1A4-7170-427B-A5B5-38BC0D3A57AD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84314"/>
      </p:ext>
    </p:extLst>
  </p:cSld>
  <p:clrMapOvr>
    <a:masterClrMapping/>
  </p:clrMapOvr>
  <p:transition spd="slow" advTm="12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53CCC-2F1C-472C-833D-5C10043214AA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05561"/>
      </p:ext>
    </p:extLst>
  </p:cSld>
  <p:clrMapOvr>
    <a:masterClrMapping/>
  </p:clrMapOvr>
  <p:transition spd="slow" advTm="12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A259-4BD9-4836-9F64-9B9AB66BFC19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99424"/>
      </p:ext>
    </p:extLst>
  </p:cSld>
  <p:clrMapOvr>
    <a:masterClrMapping/>
  </p:clrMapOvr>
  <p:transition spd="slow" advTm="12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BD36F-6016-426D-A1AA-B3570984CAC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33879"/>
      </p:ext>
    </p:extLst>
  </p:cSld>
  <p:clrMapOvr>
    <a:masterClrMapping/>
  </p:clrMapOvr>
  <p:transition spd="slow" advTm="12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15C7-E903-4C35-8118-E42323C1E18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54210"/>
      </p:ext>
    </p:extLst>
  </p:cSld>
  <p:clrMapOvr>
    <a:masterClrMapping/>
  </p:clrMapOvr>
  <p:transition spd="slow" advTm="12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88C89-FFB4-448B-9203-B54EE181E781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81499"/>
      </p:ext>
    </p:extLst>
  </p:cSld>
  <p:clrMapOvr>
    <a:masterClrMapping/>
  </p:clrMapOvr>
  <p:transition spd="slow" advTm="12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462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88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6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4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D428-B7D7-44D4-A9A5-BAD0A27E79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89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707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55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8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35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639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70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59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735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6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AC7E-42DC-4B18-BD8E-33FCB05A9D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234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537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795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321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23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495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834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3EF7-184F-4E2D-99F8-2AA380C8584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2014/1/18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A3C0-B0BD-4980-8E88-1845463BE255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265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2982B60-97EC-4B07-8A20-1FF4C85295A5}" type="datetimeFigureOut">
              <a:rPr lang="zh-TW" altLang="en-US"/>
              <a:pPr>
                <a:defRPr/>
              </a:pPr>
              <a:t>2014/1/18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D84B3E3-6FEC-4EA3-8145-0400459D2F7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787201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5E8B568-75EE-4412-9925-6715CBA7F378}" type="datetimeFigureOut">
              <a:rPr lang="zh-TW" altLang="en-US"/>
              <a:pPr>
                <a:defRPr/>
              </a:pPr>
              <a:t>2014/1/18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F5EF607-5F46-4AED-AA56-A1E5BEA9BA5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199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181D-E2CB-47C2-B4AC-681450070A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7F2F0A6-3316-47DC-BE3F-581F1B3E439E}" type="datetimeFigureOut">
              <a:rPr lang="zh-TW" altLang="en-US"/>
              <a:pPr>
                <a:defRPr/>
              </a:pPr>
              <a:t>2014/1/18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9835556-2064-473A-BD19-77587A64285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224781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78D1505-091D-4512-A239-31CF59F1CD7F}" type="datetimeFigureOut">
              <a:rPr lang="zh-TW" altLang="en-US"/>
              <a:pPr>
                <a:defRPr/>
              </a:pPr>
              <a:t>2014/1/18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6506578-CBDB-421D-8349-69F3570017B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084076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CCF3571-DACB-492D-B4E7-3237E4805127}" type="datetimeFigureOut">
              <a:rPr lang="zh-TW" altLang="en-US"/>
              <a:pPr>
                <a:defRPr/>
              </a:pPr>
              <a:t>2014/1/18</a:t>
            </a:fld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5B791E1-11BB-4645-934B-1A1745A1D90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406375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2013C69-95AD-43B6-872A-7350CDCCE018}" type="datetimeFigureOut">
              <a:rPr lang="zh-TW" altLang="en-US"/>
              <a:pPr>
                <a:defRPr/>
              </a:pPr>
              <a:t>2014/1/18</a:t>
            </a:fld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AB92635-3889-4842-A667-3889F70F996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01314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C42BF71-6749-4EDD-B3F9-3AAF0D04C40A}" type="datetimeFigureOut">
              <a:rPr lang="zh-TW" altLang="en-US"/>
              <a:pPr>
                <a:defRPr/>
              </a:pPr>
              <a:t>2014/1/18</a:t>
            </a:fld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C9578EB8-4E55-4969-9DEC-3EAD713C377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59154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5E487C6-EE6C-47A1-B8BA-A4AC5DE99358}" type="datetimeFigureOut">
              <a:rPr lang="zh-TW" altLang="en-US"/>
              <a:pPr>
                <a:defRPr/>
              </a:pPr>
              <a:t>2014/1/18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50226AE-7033-4496-B1E0-671B543090C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825640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9947B5C-64C2-4851-AA56-7ECD85FC69C9}" type="datetimeFigureOut">
              <a:rPr lang="zh-TW" altLang="en-US"/>
              <a:pPr>
                <a:defRPr/>
              </a:pPr>
              <a:t>2014/1/18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0D341FA-6B61-49A2-8D5E-89B68D178B5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905652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A9D6D7F-95A1-48A3-95D5-FB85A777725D}" type="datetimeFigureOut">
              <a:rPr lang="zh-TW" altLang="en-US"/>
              <a:pPr>
                <a:defRPr/>
              </a:pPr>
              <a:t>2014/1/18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C61BDB5-C532-4AAF-87B6-DAFF61811D7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06316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C73B1DA-CE69-409C-A535-993799A83A5D}" type="datetimeFigureOut">
              <a:rPr lang="zh-TW" altLang="en-US"/>
              <a:pPr>
                <a:defRPr/>
              </a:pPr>
              <a:t>2014/1/18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067D6F7-FE4A-478E-9AA2-B42FD7DEAAF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350771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F698-D336-431B-A79A-C1ECEF5EB0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3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B6724-F4A7-43BE-AE35-04C5F0A85F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C88E-E2E1-4F2F-B1F7-D875F8CEA30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793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A259-3046-400C-A6CE-1C90145827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841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191E-F702-4200-BAC1-0BAB5632197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15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C243-CA6F-447B-897C-71C9006EB7E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562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D428-B7D7-44D4-A9A5-BAD0A27E79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622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AC7E-42DC-4B18-BD8E-33FCB05A9DA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522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181D-E2CB-47C2-B4AC-681450070A3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533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B6724-F4A7-43BE-AE35-04C5F0A85FF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822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1C4E-EEC5-444E-AE96-0605405D92F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947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C68B-B570-46DE-97FE-8959F8274EB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5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0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0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0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0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0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0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6F056535-EA54-444E-B611-E2B1B1EEB6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85" r:id="rId1"/>
    <p:sldLayoutId id="2147497486" r:id="rId2"/>
    <p:sldLayoutId id="2147497487" r:id="rId3"/>
    <p:sldLayoutId id="2147497488" r:id="rId4"/>
    <p:sldLayoutId id="2147497489" r:id="rId5"/>
    <p:sldLayoutId id="2147497490" r:id="rId6"/>
    <p:sldLayoutId id="2147497491" r:id="rId7"/>
    <p:sldLayoutId id="2147497492" r:id="rId8"/>
    <p:sldLayoutId id="2147497493" r:id="rId9"/>
    <p:sldLayoutId id="2147497494" r:id="rId10"/>
    <p:sldLayoutId id="2147497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2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4 w 1722"/>
                <a:gd name="T1" fmla="*/ 52 h 66"/>
                <a:gd name="T2" fmla="*/ 1694 w 1722"/>
                <a:gd name="T3" fmla="*/ 46 h 66"/>
                <a:gd name="T4" fmla="*/ 0 w 1722"/>
                <a:gd name="T5" fmla="*/ 0 h 66"/>
                <a:gd name="T6" fmla="*/ 0 w 1722"/>
                <a:gd name="T7" fmla="*/ 34 h 66"/>
                <a:gd name="T8" fmla="*/ 1694 w 1722"/>
                <a:gd name="T9" fmla="*/ 52 h 66"/>
                <a:gd name="T10" fmla="*/ 1694 w 1722"/>
                <a:gd name="T11" fmla="*/ 5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2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1 w 975"/>
                <a:gd name="T1" fmla="*/ 48 h 101"/>
                <a:gd name="T2" fmla="*/ 96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1 w 975"/>
                <a:gd name="T9" fmla="*/ 48 h 101"/>
                <a:gd name="T10" fmla="*/ 96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1332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3 w 2141"/>
                <a:gd name="T7" fmla="*/ 0 h 198"/>
                <a:gd name="T8" fmla="*/ 211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2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0 w 2517"/>
                <a:gd name="T1" fmla="*/ 276 h 276"/>
                <a:gd name="T2" fmla="*/ 2475 w 2517"/>
                <a:gd name="T3" fmla="*/ 204 h 276"/>
                <a:gd name="T4" fmla="*/ 2218 w 2517"/>
                <a:gd name="T5" fmla="*/ 0 h 276"/>
                <a:gd name="T6" fmla="*/ 0 w 2517"/>
                <a:gd name="T7" fmla="*/ 276 h 276"/>
                <a:gd name="T8" fmla="*/ 2140 w 2517"/>
                <a:gd name="T9" fmla="*/ 276 h 276"/>
                <a:gd name="T10" fmla="*/ 214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3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5 w 729"/>
                <a:gd name="T7" fmla="*/ 240 h 240"/>
                <a:gd name="T8" fmla="*/ 71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3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5 w 729"/>
                <a:gd name="T1" fmla="*/ 318 h 318"/>
                <a:gd name="T2" fmla="*/ 71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5 w 729"/>
                <a:gd name="T9" fmla="*/ 318 h 318"/>
                <a:gd name="T10" fmla="*/ 71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3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3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4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4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1334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Arial"/>
                <a:ea typeface="新細明體"/>
              </a:endParaRPr>
            </a:p>
          </p:txBody>
        </p:sp>
        <p:grpSp>
          <p:nvGrpSpPr>
            <p:cNvPr id="1335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  <a:ea typeface="新細明體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Arial"/>
                  <a:ea typeface="新細明體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0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0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46F6475-3B57-41B3-B493-D94F1C0D8E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21558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0468" r:id="rId1"/>
    <p:sldLayoutId id="2147500469" r:id="rId2"/>
    <p:sldLayoutId id="2147500470" r:id="rId3"/>
    <p:sldLayoutId id="2147500471" r:id="rId4"/>
    <p:sldLayoutId id="2147500472" r:id="rId5"/>
    <p:sldLayoutId id="2147500473" r:id="rId6"/>
    <p:sldLayoutId id="2147500474" r:id="rId7"/>
    <p:sldLayoutId id="2147500475" r:id="rId8"/>
    <p:sldLayoutId id="2147500476" r:id="rId9"/>
    <p:sldLayoutId id="2147500477" r:id="rId10"/>
    <p:sldLayoutId id="21475004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3B50D3-FA85-454E-9E1E-24792B67C9DF}" type="slidenum">
              <a:rPr lang="en-US" altLang="zh-TW">
                <a:latin typeface="Times New Roman" pitchFamily="18" charset="0"/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68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552" r:id="rId1"/>
    <p:sldLayoutId id="2147500553" r:id="rId2"/>
    <p:sldLayoutId id="2147500554" r:id="rId3"/>
    <p:sldLayoutId id="2147500555" r:id="rId4"/>
    <p:sldLayoutId id="2147500556" r:id="rId5"/>
    <p:sldLayoutId id="2147500557" r:id="rId6"/>
    <p:sldLayoutId id="2147500558" r:id="rId7"/>
    <p:sldLayoutId id="2147500559" r:id="rId8"/>
    <p:sldLayoutId id="2147500560" r:id="rId9"/>
    <p:sldLayoutId id="2147500561" r:id="rId10"/>
    <p:sldLayoutId id="21475005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kumimoji="1" lang="en-US" altLang="zh-TW">
              <a:solidFill>
                <a:srgbClr val="000000"/>
              </a:solidFill>
              <a:latin typeface="Trebuchet MS"/>
              <a:ea typeface="微軟正黑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kumimoji="1" lang="en-US" altLang="zh-TW">
              <a:solidFill>
                <a:srgbClr val="000000"/>
              </a:solidFill>
              <a:latin typeface="Trebuchet MS"/>
              <a:ea typeface="微軟正黑體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F056535-EA54-444E-B611-E2B1B1EEB6C5}" type="slidenum">
              <a:rPr kumimoji="1" lang="en-US" altLang="zh-TW" smtClean="0">
                <a:solidFill>
                  <a:srgbClr val="000000"/>
                </a:solidFill>
                <a:latin typeface="Trebuchet MS"/>
                <a:ea typeface="微軟正黑體"/>
              </a:rPr>
              <a:pPr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latin typeface="Trebuchet MS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7971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772" r:id="rId1"/>
    <p:sldLayoutId id="2147500773" r:id="rId2"/>
    <p:sldLayoutId id="2147500774" r:id="rId3"/>
    <p:sldLayoutId id="2147500775" r:id="rId4"/>
    <p:sldLayoutId id="2147500776" r:id="rId5"/>
    <p:sldLayoutId id="2147500777" r:id="rId6"/>
    <p:sldLayoutId id="2147500778" r:id="rId7"/>
    <p:sldLayoutId id="2147500779" r:id="rId8"/>
    <p:sldLayoutId id="2147500780" r:id="rId9"/>
    <p:sldLayoutId id="2147500781" r:id="rId10"/>
    <p:sldLayoutId id="214750078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C15EEF83-16CF-4DD5-86E2-08ECD7582C1E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2014/1/18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EAAF2E8-C0AC-4A19-AF3D-F3A73ED85AD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36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628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5000"/>
                  </a:lnSpc>
                  <a:defRPr/>
                </a:pPr>
                <a:endParaRPr lang="en-US">
                  <a:ea typeface="新細明體"/>
                </a:endParaRPr>
              </a:p>
            </p:txBody>
          </p:sp>
          <p:sp>
            <p:nvSpPr>
              <p:cNvPr id="7628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5000"/>
                  </a:lnSpc>
                  <a:defRPr/>
                </a:pPr>
                <a:endParaRPr lang="en-US">
                  <a:ea typeface="新細明體"/>
                </a:endParaRPr>
              </a:p>
            </p:txBody>
          </p:sp>
          <p:sp>
            <p:nvSpPr>
              <p:cNvPr id="7628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5000"/>
                  </a:lnSpc>
                  <a:defRPr/>
                </a:pPr>
                <a:endParaRPr lang="en-US">
                  <a:ea typeface="新細明體"/>
                </a:endParaRPr>
              </a:p>
            </p:txBody>
          </p:sp>
          <p:sp>
            <p:nvSpPr>
              <p:cNvPr id="1537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新細明體"/>
                  <a:cs typeface="Arial" pitchFamily="34" charset="0"/>
                </a:endParaRPr>
              </a:p>
            </p:txBody>
          </p:sp>
          <p:sp>
            <p:nvSpPr>
              <p:cNvPr id="7628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5000"/>
                  </a:lnSpc>
                  <a:defRPr/>
                </a:pPr>
                <a:endParaRPr lang="en-US">
                  <a:ea typeface="新細明體"/>
                </a:endParaRPr>
              </a:p>
            </p:txBody>
          </p:sp>
        </p:grpSp>
        <p:sp>
          <p:nvSpPr>
            <p:cNvPr id="7628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5000"/>
                </a:lnSpc>
                <a:defRPr/>
              </a:pPr>
              <a:endParaRPr lang="en-US">
                <a:ea typeface="新細明體"/>
              </a:endParaRPr>
            </a:p>
          </p:txBody>
        </p:sp>
        <p:sp>
          <p:nvSpPr>
            <p:cNvPr id="1537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61 h 1906"/>
                <a:gd name="T4" fmla="*/ 6016 w 5740"/>
                <a:gd name="T5" fmla="*/ 661 h 1906"/>
                <a:gd name="T6" fmla="*/ 601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新細明體"/>
                <a:cs typeface="Arial" pitchFamily="34" charset="0"/>
              </a:endParaRPr>
            </a:p>
          </p:txBody>
        </p:sp>
      </p:grpSp>
      <p:sp>
        <p:nvSpPr>
          <p:cNvPr id="7628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628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628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645191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0986" r:id="rId1"/>
    <p:sldLayoutId id="2147500987" r:id="rId2"/>
    <p:sldLayoutId id="2147500988" r:id="rId3"/>
    <p:sldLayoutId id="2147500989" r:id="rId4"/>
    <p:sldLayoutId id="2147500990" r:id="rId5"/>
    <p:sldLayoutId id="2147500991" r:id="rId6"/>
    <p:sldLayoutId id="2147500992" r:id="rId7"/>
    <p:sldLayoutId id="2147500993" r:id="rId8"/>
    <p:sldLayoutId id="2147500994" r:id="rId9"/>
    <p:sldLayoutId id="2147500995" r:id="rId10"/>
    <p:sldLayoutId id="214750099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29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30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31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32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33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36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37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38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39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41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43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45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46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  <p:sp>
          <p:nvSpPr>
            <p:cNvPr id="5147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5000"/>
                </a:lnSpc>
              </a:pPr>
              <a:endParaRPr lang="en-US">
                <a:ea typeface="新細明體"/>
              </a:endParaRPr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/>
                <a:ea typeface="新細明體"/>
              </a:endParaRPr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0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ED5B18E-283E-4FB2-B1EA-D5D7381986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0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20377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1094" r:id="rId1"/>
    <p:sldLayoutId id="2147501095" r:id="rId2"/>
    <p:sldLayoutId id="2147501096" r:id="rId3"/>
    <p:sldLayoutId id="2147501097" r:id="rId4"/>
    <p:sldLayoutId id="2147501098" r:id="rId5"/>
    <p:sldLayoutId id="2147501099" r:id="rId6"/>
    <p:sldLayoutId id="2147501100" r:id="rId7"/>
    <p:sldLayoutId id="2147501101" r:id="rId8"/>
    <p:sldLayoutId id="2147501102" r:id="rId9"/>
    <p:sldLayoutId id="2147501103" r:id="rId10"/>
    <p:sldLayoutId id="21475011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 altLang="zh-TW" smtClean="0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/>
            <a:endParaRPr lang="en-US" altLang="zh-TW" smtClean="0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B42EF39-6817-49E9-943D-94C0E92B4CF3}" type="slidenum">
              <a:rPr lang="en-US" altLang="zh-TW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6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106" r:id="rId1"/>
    <p:sldLayoutId id="2147501107" r:id="rId2"/>
    <p:sldLayoutId id="2147501108" r:id="rId3"/>
    <p:sldLayoutId id="2147501109" r:id="rId4"/>
    <p:sldLayoutId id="2147501110" r:id="rId5"/>
    <p:sldLayoutId id="2147501111" r:id="rId6"/>
    <p:sldLayoutId id="2147501112" r:id="rId7"/>
    <p:sldLayoutId id="2147501113" r:id="rId8"/>
    <p:sldLayoutId id="2147501114" r:id="rId9"/>
    <p:sldLayoutId id="2147501115" r:id="rId10"/>
    <p:sldLayoutId id="21475011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01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2190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grpSp>
          <p:nvGrpSpPr>
            <p:cNvPr id="221901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21901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1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1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1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1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1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1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2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2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2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2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2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2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2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2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2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2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3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3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3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3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3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3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3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3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3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3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4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  <p:sp>
            <p:nvSpPr>
              <p:cNvPr id="221904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b="1" smtClean="0">
                  <a:solidFill>
                    <a:srgbClr val="FFFFFF"/>
                  </a:solidFill>
                  <a:latin typeface="Times New Roman" pitchFamily="18" charset="0"/>
                  <a:ea typeface="新細明體" pitchFamily="18" charset="-120"/>
                </a:endParaRPr>
              </a:p>
            </p:txBody>
          </p:sp>
        </p:grpSp>
      </p:grpSp>
      <p:sp>
        <p:nvSpPr>
          <p:cNvPr id="221904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21904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0" sz="1400" b="0"/>
            </a:lvl1pPr>
          </a:lstStyle>
          <a:p>
            <a:endParaRPr lang="en-US" altLang="zh-TW" smtClean="0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21904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b="0"/>
            </a:lvl1pPr>
          </a:lstStyle>
          <a:p>
            <a:pPr algn="ctr"/>
            <a:endParaRPr lang="en-US" altLang="zh-TW" smtClean="0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21904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b="0"/>
            </a:lvl1pPr>
          </a:lstStyle>
          <a:p>
            <a:fld id="{DBA856D1-7F9E-4322-AFA1-3EB6D01D9CC7}" type="slidenum">
              <a:rPr lang="en-US" altLang="zh-TW" smtClean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2190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182705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1118" r:id="rId1"/>
    <p:sldLayoutId id="2147501119" r:id="rId2"/>
    <p:sldLayoutId id="2147501120" r:id="rId3"/>
    <p:sldLayoutId id="2147501121" r:id="rId4"/>
    <p:sldLayoutId id="2147501122" r:id="rId5"/>
    <p:sldLayoutId id="2147501123" r:id="rId6"/>
    <p:sldLayoutId id="2147501124" r:id="rId7"/>
    <p:sldLayoutId id="2147501125" r:id="rId8"/>
    <p:sldLayoutId id="2147501126" r:id="rId9"/>
    <p:sldLayoutId id="2147501127" r:id="rId10"/>
    <p:sldLayoutId id="21475011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Times New Roman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/>
                <a:ea typeface="新細明體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/>
                <a:ea typeface="新細明體"/>
              </a:defRPr>
            </a:lvl1pPr>
          </a:lstStyle>
          <a:p>
            <a:pPr>
              <a:defRPr/>
            </a:pPr>
            <a:fld id="{5207F7F3-4580-4524-A520-4059094404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811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130" r:id="rId1"/>
    <p:sldLayoutId id="2147501131" r:id="rId2"/>
    <p:sldLayoutId id="2147501132" r:id="rId3"/>
    <p:sldLayoutId id="2147501133" r:id="rId4"/>
    <p:sldLayoutId id="2147501134" r:id="rId5"/>
    <p:sldLayoutId id="2147501135" r:id="rId6"/>
    <p:sldLayoutId id="2147501136" r:id="rId7"/>
    <p:sldLayoutId id="2147501137" r:id="rId8"/>
    <p:sldLayoutId id="2147501138" r:id="rId9"/>
    <p:sldLayoutId id="2147501139" r:id="rId10"/>
    <p:sldLayoutId id="2147501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8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en-US" sz="1800" smtClean="0">
                  <a:solidFill>
                    <a:srgbClr val="CCFFFF"/>
                  </a:solidFill>
                </a:endParaRPr>
              </a:p>
            </p:txBody>
          </p:sp>
          <p:sp>
            <p:nvSpPr>
              <p:cNvPr id="21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en-US" sz="1800" smtClean="0">
                  <a:solidFill>
                    <a:srgbClr val="CCFFFF"/>
                  </a:solidFill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86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en-US" sz="1800" smtClean="0">
                  <a:solidFill>
                    <a:srgbClr val="CCFFFF"/>
                  </a:solidFill>
                </a:endParaRPr>
              </a:p>
            </p:txBody>
          </p:sp>
          <p:sp>
            <p:nvSpPr>
              <p:cNvPr id="2187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en-US" sz="1800" smtClean="0">
                  <a:solidFill>
                    <a:srgbClr val="CCFFFF"/>
                  </a:solidFill>
                </a:endParaRPr>
              </a:p>
            </p:txBody>
          </p:sp>
        </p:grpSp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8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en-US" sz="1800" smtClean="0">
                  <a:solidFill>
                    <a:srgbClr val="CCFFFF"/>
                  </a:solidFill>
                </a:endParaRPr>
              </a:p>
            </p:txBody>
          </p:sp>
          <p:sp>
            <p:nvSpPr>
              <p:cNvPr id="218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 Black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en-US" altLang="en-US" sz="1800" smtClean="0">
                  <a:solidFill>
                    <a:srgbClr val="CCFFFF"/>
                  </a:solidFill>
                </a:endParaRPr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en-US" altLang="en-US" sz="1800" smtClean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2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 Black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en-US" altLang="en-US" sz="1800" smtClean="0">
                    <a:solidFill>
                      <a:srgbClr val="CCFFFF"/>
                    </a:solidFill>
                  </a:endParaRPr>
                </a:p>
              </p:txBody>
            </p:sp>
          </p:grpSp>
          <p:grpSp>
            <p:nvGrpSpPr>
              <p:cNvPr id="20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8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9 h 504"/>
                      <a:gd name="T10" fmla="*/ 176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8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2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78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1 w 2736"/>
                      <a:gd name="T3" fmla="*/ 26 h 504"/>
                      <a:gd name="T4" fmla="*/ 227 w 2736"/>
                      <a:gd name="T5" fmla="*/ 4 h 504"/>
                      <a:gd name="T6" fmla="*/ 351 w 2736"/>
                      <a:gd name="T7" fmla="*/ 4 h 504"/>
                      <a:gd name="T8" fmla="*/ 348 w 2736"/>
                      <a:gd name="T9" fmla="*/ 16 h 504"/>
                      <a:gd name="T10" fmla="*/ 226 w 2736"/>
                      <a:gd name="T11" fmla="*/ 16 h 504"/>
                      <a:gd name="T12" fmla="*/ 84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9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4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4 h 791"/>
                      <a:gd name="T4" fmla="*/ 47 w 1769"/>
                      <a:gd name="T5" fmla="*/ 16 h 791"/>
                      <a:gd name="T6" fmla="*/ 65 w 1769"/>
                      <a:gd name="T7" fmla="*/ 34 h 791"/>
                      <a:gd name="T8" fmla="*/ 71 w 1769"/>
                      <a:gd name="T9" fmla="*/ 48 h 791"/>
                      <a:gd name="T10" fmla="*/ 68 w 1769"/>
                      <a:gd name="T11" fmla="*/ 63 h 791"/>
                      <a:gd name="T12" fmla="*/ 64 w 1769"/>
                      <a:gd name="T13" fmla="*/ 50 h 791"/>
                      <a:gd name="T14" fmla="*/ 56 w 1769"/>
                      <a:gd name="T15" fmla="*/ 36 h 791"/>
                      <a:gd name="T16" fmla="*/ 45 w 1769"/>
                      <a:gd name="T17" fmla="*/ 23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74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75 w 2736"/>
                      <a:gd name="T3" fmla="*/ 22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8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5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6 h 791"/>
                      <a:gd name="T6" fmla="*/ 55 w 1769"/>
                      <a:gd name="T7" fmla="*/ 56 h 791"/>
                      <a:gd name="T8" fmla="*/ 60 w 1769"/>
                      <a:gd name="T9" fmla="*/ 79 h 791"/>
                      <a:gd name="T10" fmla="*/ 58 w 1769"/>
                      <a:gd name="T11" fmla="*/ 102 h 791"/>
                      <a:gd name="T12" fmla="*/ 54 w 1769"/>
                      <a:gd name="T13" fmla="*/ 82 h 791"/>
                      <a:gd name="T14" fmla="*/ 47 w 1769"/>
                      <a:gd name="T15" fmla="*/ 59 h 791"/>
                      <a:gd name="T16" fmla="*/ 38 w 1769"/>
                      <a:gd name="T17" fmla="*/ 39 h 791"/>
                      <a:gd name="T18" fmla="*/ 2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7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50 w 2736"/>
                      <a:gd name="T3" fmla="*/ 15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9 h 504"/>
                      <a:gd name="T10" fmla="*/ 101 w 2736"/>
                      <a:gd name="T11" fmla="*/ 9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9 h 791"/>
                      <a:gd name="T6" fmla="*/ 37 w 1769"/>
                      <a:gd name="T7" fmla="*/ 39 h 791"/>
                      <a:gd name="T8" fmla="*/ 40 w 1769"/>
                      <a:gd name="T9" fmla="*/ 54 h 791"/>
                      <a:gd name="T10" fmla="*/ 38 w 1769"/>
                      <a:gd name="T11" fmla="*/ 71 h 791"/>
                      <a:gd name="T12" fmla="*/ 36 w 1769"/>
                      <a:gd name="T13" fmla="*/ 57 h 791"/>
                      <a:gd name="T14" fmla="*/ 32 w 1769"/>
                      <a:gd name="T15" fmla="*/ 41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70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71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9 h 791"/>
                      <a:gd name="T10" fmla="*/ 24 w 1769"/>
                      <a:gd name="T11" fmla="*/ 12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4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6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66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9 h 504"/>
                      <a:gd name="T10" fmla="*/ 176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7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2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6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1 w 2736"/>
                      <a:gd name="T3" fmla="*/ 26 h 504"/>
                      <a:gd name="T4" fmla="*/ 227 w 2736"/>
                      <a:gd name="T5" fmla="*/ 4 h 504"/>
                      <a:gd name="T6" fmla="*/ 351 w 2736"/>
                      <a:gd name="T7" fmla="*/ 4 h 504"/>
                      <a:gd name="T8" fmla="*/ 348 w 2736"/>
                      <a:gd name="T9" fmla="*/ 16 h 504"/>
                      <a:gd name="T10" fmla="*/ 226 w 2736"/>
                      <a:gd name="T11" fmla="*/ 16 h 504"/>
                      <a:gd name="T12" fmla="*/ 84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62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4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3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4 h 791"/>
                      <a:gd name="T4" fmla="*/ 47 w 1769"/>
                      <a:gd name="T5" fmla="*/ 16 h 791"/>
                      <a:gd name="T6" fmla="*/ 65 w 1769"/>
                      <a:gd name="T7" fmla="*/ 34 h 791"/>
                      <a:gd name="T8" fmla="*/ 71 w 1769"/>
                      <a:gd name="T9" fmla="*/ 48 h 791"/>
                      <a:gd name="T10" fmla="*/ 68 w 1769"/>
                      <a:gd name="T11" fmla="*/ 63 h 791"/>
                      <a:gd name="T12" fmla="*/ 64 w 1769"/>
                      <a:gd name="T13" fmla="*/ 50 h 791"/>
                      <a:gd name="T14" fmla="*/ 56 w 1769"/>
                      <a:gd name="T15" fmla="*/ 36 h 791"/>
                      <a:gd name="T16" fmla="*/ 45 w 1769"/>
                      <a:gd name="T17" fmla="*/ 23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6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75 w 2736"/>
                      <a:gd name="T3" fmla="*/ 22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8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6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6 h 791"/>
                      <a:gd name="T6" fmla="*/ 55 w 1769"/>
                      <a:gd name="T7" fmla="*/ 56 h 791"/>
                      <a:gd name="T8" fmla="*/ 60 w 1769"/>
                      <a:gd name="T9" fmla="*/ 79 h 791"/>
                      <a:gd name="T10" fmla="*/ 58 w 1769"/>
                      <a:gd name="T11" fmla="*/ 102 h 791"/>
                      <a:gd name="T12" fmla="*/ 54 w 1769"/>
                      <a:gd name="T13" fmla="*/ 82 h 791"/>
                      <a:gd name="T14" fmla="*/ 47 w 1769"/>
                      <a:gd name="T15" fmla="*/ 59 h 791"/>
                      <a:gd name="T16" fmla="*/ 38 w 1769"/>
                      <a:gd name="T17" fmla="*/ 39 h 791"/>
                      <a:gd name="T18" fmla="*/ 2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8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50 w 2736"/>
                      <a:gd name="T3" fmla="*/ 15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9 h 504"/>
                      <a:gd name="T10" fmla="*/ 101 w 2736"/>
                      <a:gd name="T11" fmla="*/ 9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9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9 h 791"/>
                      <a:gd name="T6" fmla="*/ 37 w 1769"/>
                      <a:gd name="T7" fmla="*/ 39 h 791"/>
                      <a:gd name="T8" fmla="*/ 40 w 1769"/>
                      <a:gd name="T9" fmla="*/ 54 h 791"/>
                      <a:gd name="T10" fmla="*/ 38 w 1769"/>
                      <a:gd name="T11" fmla="*/ 71 h 791"/>
                      <a:gd name="T12" fmla="*/ 36 w 1769"/>
                      <a:gd name="T13" fmla="*/ 57 h 791"/>
                      <a:gd name="T14" fmla="*/ 32 w 1769"/>
                      <a:gd name="T15" fmla="*/ 41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9 h 791"/>
                      <a:gd name="T10" fmla="*/ 24 w 1769"/>
                      <a:gd name="T11" fmla="*/ 12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4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4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5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0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51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6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9 w 2736"/>
                      <a:gd name="T3" fmla="*/ 3 h 504"/>
                      <a:gd name="T4" fmla="*/ 18 w 2736"/>
                      <a:gd name="T5" fmla="*/ 0 h 504"/>
                      <a:gd name="T6" fmla="*/ 29 w 2736"/>
                      <a:gd name="T7" fmla="*/ 0 h 504"/>
                      <a:gd name="T8" fmla="*/ 29 w 2736"/>
                      <a:gd name="T9" fmla="*/ 1 h 504"/>
                      <a:gd name="T10" fmla="*/ 18 w 2736"/>
                      <a:gd name="T11" fmla="*/ 1 h 504"/>
                      <a:gd name="T12" fmla="*/ 7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7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5 w 1769"/>
                      <a:gd name="T5" fmla="*/ 3 h 791"/>
                      <a:gd name="T6" fmla="*/ 7 w 1769"/>
                      <a:gd name="T7" fmla="*/ 6 h 791"/>
                      <a:gd name="T8" fmla="*/ 7 w 1769"/>
                      <a:gd name="T9" fmla="*/ 9 h 791"/>
                      <a:gd name="T10" fmla="*/ 7 w 1769"/>
                      <a:gd name="T11" fmla="*/ 11 h 791"/>
                      <a:gd name="T12" fmla="*/ 7 w 1769"/>
                      <a:gd name="T13" fmla="*/ 9 h 791"/>
                      <a:gd name="T14" fmla="*/ 6 w 1769"/>
                      <a:gd name="T15" fmla="*/ 6 h 791"/>
                      <a:gd name="T16" fmla="*/ 5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7 w 2736"/>
                      <a:gd name="T3" fmla="*/ 3 h 504"/>
                      <a:gd name="T4" fmla="*/ 16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6 w 2736"/>
                      <a:gd name="T11" fmla="*/ 1 h 504"/>
                      <a:gd name="T12" fmla="*/ 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4 w 1769"/>
                      <a:gd name="T5" fmla="*/ 3 h 791"/>
                      <a:gd name="T6" fmla="*/ 5 w 1769"/>
                      <a:gd name="T7" fmla="*/ 6 h 791"/>
                      <a:gd name="T8" fmla="*/ 6 w 1769"/>
                      <a:gd name="T9" fmla="*/ 9 h 791"/>
                      <a:gd name="T10" fmla="*/ 6 w 1769"/>
                      <a:gd name="T11" fmla="*/ 11 h 791"/>
                      <a:gd name="T12" fmla="*/ 5 w 1769"/>
                      <a:gd name="T13" fmla="*/ 9 h 791"/>
                      <a:gd name="T14" fmla="*/ 5 w 1769"/>
                      <a:gd name="T15" fmla="*/ 6 h 791"/>
                      <a:gd name="T16" fmla="*/ 4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2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3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4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sp>
              <p:nvSpPr>
                <p:cNvPr id="2105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 smtClean="0">
                    <a:solidFill>
                      <a:srgbClr val="CCFFFF"/>
                    </a:solidFill>
                    <a:latin typeface="Arial Black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106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 smtClean="0">
                    <a:solidFill>
                      <a:srgbClr val="CCFFFF"/>
                    </a:solidFill>
                    <a:latin typeface="Arial Black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21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38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6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6 w 2736"/>
                      <a:gd name="T11" fmla="*/ 1 h 504"/>
                      <a:gd name="T12" fmla="*/ 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9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3 h 791"/>
                      <a:gd name="T8" fmla="*/ 6 w 1769"/>
                      <a:gd name="T9" fmla="*/ 4 h 791"/>
                      <a:gd name="T10" fmla="*/ 6 w 1769"/>
                      <a:gd name="T11" fmla="*/ 5 h 791"/>
                      <a:gd name="T12" fmla="*/ 5 w 1769"/>
                      <a:gd name="T13" fmla="*/ 4 h 791"/>
                      <a:gd name="T14" fmla="*/ 5 w 1769"/>
                      <a:gd name="T15" fmla="*/ 3 h 791"/>
                      <a:gd name="T16" fmla="*/ 4 w 1769"/>
                      <a:gd name="T17" fmla="*/ 2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3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11 w 2736"/>
                      <a:gd name="T3" fmla="*/ 8 h 504"/>
                      <a:gd name="T4" fmla="*/ 24 w 2736"/>
                      <a:gd name="T5" fmla="*/ 1 h 504"/>
                      <a:gd name="T6" fmla="*/ 37 w 2736"/>
                      <a:gd name="T7" fmla="*/ 1 h 504"/>
                      <a:gd name="T8" fmla="*/ 37 w 2736"/>
                      <a:gd name="T9" fmla="*/ 5 h 504"/>
                      <a:gd name="T10" fmla="*/ 24 w 2736"/>
                      <a:gd name="T11" fmla="*/ 5 h 504"/>
                      <a:gd name="T12" fmla="*/ 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 w 1769"/>
                      <a:gd name="T3" fmla="*/ 3 h 791"/>
                      <a:gd name="T4" fmla="*/ 6 w 1769"/>
                      <a:gd name="T5" fmla="*/ 9 h 791"/>
                      <a:gd name="T6" fmla="*/ 8 w 1769"/>
                      <a:gd name="T7" fmla="*/ 19 h 791"/>
                      <a:gd name="T8" fmla="*/ 9 w 1769"/>
                      <a:gd name="T9" fmla="*/ 27 h 791"/>
                      <a:gd name="T10" fmla="*/ 9 w 1769"/>
                      <a:gd name="T11" fmla="*/ 34 h 791"/>
                      <a:gd name="T12" fmla="*/ 8 w 1769"/>
                      <a:gd name="T13" fmla="*/ 28 h 791"/>
                      <a:gd name="T14" fmla="*/ 7 w 1769"/>
                      <a:gd name="T15" fmla="*/ 20 h 791"/>
                      <a:gd name="T16" fmla="*/ 6 w 1769"/>
                      <a:gd name="T17" fmla="*/ 13 h 791"/>
                      <a:gd name="T18" fmla="*/ 3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34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5 w 2736"/>
                      <a:gd name="T3" fmla="*/ 0 h 504"/>
                      <a:gd name="T4" fmla="*/ 9 w 2736"/>
                      <a:gd name="T5" fmla="*/ 0 h 504"/>
                      <a:gd name="T6" fmla="*/ 14 w 2736"/>
                      <a:gd name="T7" fmla="*/ 0 h 504"/>
                      <a:gd name="T8" fmla="*/ 14 w 2736"/>
                      <a:gd name="T9" fmla="*/ 0 h 504"/>
                      <a:gd name="T10" fmla="*/ 9 w 2736"/>
                      <a:gd name="T11" fmla="*/ 0 h 504"/>
                      <a:gd name="T12" fmla="*/ 3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5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0 h 791"/>
                      <a:gd name="T6" fmla="*/ 3 w 1769"/>
                      <a:gd name="T7" fmla="*/ 0 h 791"/>
                      <a:gd name="T8" fmla="*/ 3 w 1769"/>
                      <a:gd name="T9" fmla="*/ 0 h 791"/>
                      <a:gd name="T10" fmla="*/ 3 w 1769"/>
                      <a:gd name="T11" fmla="*/ 0 h 791"/>
                      <a:gd name="T12" fmla="*/ 3 w 1769"/>
                      <a:gd name="T13" fmla="*/ 0 h 791"/>
                      <a:gd name="T14" fmla="*/ 3 w 1769"/>
                      <a:gd name="T15" fmla="*/ 0 h 791"/>
                      <a:gd name="T16" fmla="*/ 2 w 1769"/>
                      <a:gd name="T17" fmla="*/ 0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3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9 h 504"/>
                      <a:gd name="T10" fmla="*/ 176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2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30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58 w 2736"/>
                      <a:gd name="T3" fmla="*/ 15 h 504"/>
                      <a:gd name="T4" fmla="*/ 120 w 2736"/>
                      <a:gd name="T5" fmla="*/ 2 h 504"/>
                      <a:gd name="T6" fmla="*/ 184 w 2736"/>
                      <a:gd name="T7" fmla="*/ 2 h 504"/>
                      <a:gd name="T8" fmla="*/ 183 w 2736"/>
                      <a:gd name="T9" fmla="*/ 9 h 504"/>
                      <a:gd name="T10" fmla="*/ 118 w 2736"/>
                      <a:gd name="T11" fmla="*/ 9 h 504"/>
                      <a:gd name="T12" fmla="*/ 44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31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3 w 1769"/>
                      <a:gd name="T3" fmla="*/ 6 h 791"/>
                      <a:gd name="T4" fmla="*/ 30 w 1769"/>
                      <a:gd name="T5" fmla="*/ 19 h 791"/>
                      <a:gd name="T6" fmla="*/ 43 w 1769"/>
                      <a:gd name="T7" fmla="*/ 40 h 791"/>
                      <a:gd name="T8" fmla="*/ 46 w 1769"/>
                      <a:gd name="T9" fmla="*/ 56 h 791"/>
                      <a:gd name="T10" fmla="*/ 45 w 1769"/>
                      <a:gd name="T11" fmla="*/ 72 h 791"/>
                      <a:gd name="T12" fmla="*/ 42 w 1769"/>
                      <a:gd name="T13" fmla="*/ 58 h 791"/>
                      <a:gd name="T14" fmla="*/ 37 w 1769"/>
                      <a:gd name="T15" fmla="*/ 42 h 791"/>
                      <a:gd name="T16" fmla="*/ 30 w 1769"/>
                      <a:gd name="T17" fmla="*/ 27 h 791"/>
                      <a:gd name="T18" fmla="*/ 15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2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83 w 2736"/>
                      <a:gd name="T3" fmla="*/ 13 h 504"/>
                      <a:gd name="T4" fmla="*/ 170 w 2736"/>
                      <a:gd name="T5" fmla="*/ 2 h 504"/>
                      <a:gd name="T6" fmla="*/ 261 w 2736"/>
                      <a:gd name="T7" fmla="*/ 2 h 504"/>
                      <a:gd name="T8" fmla="*/ 260 w 2736"/>
                      <a:gd name="T9" fmla="*/ 8 h 504"/>
                      <a:gd name="T10" fmla="*/ 169 w 2736"/>
                      <a:gd name="T11" fmla="*/ 8 h 504"/>
                      <a:gd name="T12" fmla="*/ 63 w 2736"/>
                      <a:gd name="T13" fmla="*/ 22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8 w 1769"/>
                      <a:gd name="T3" fmla="*/ 4 h 791"/>
                      <a:gd name="T4" fmla="*/ 44 w 1769"/>
                      <a:gd name="T5" fmla="*/ 16 h 791"/>
                      <a:gd name="T6" fmla="*/ 61 w 1769"/>
                      <a:gd name="T7" fmla="*/ 33 h 791"/>
                      <a:gd name="T8" fmla="*/ 66 w 1769"/>
                      <a:gd name="T9" fmla="*/ 47 h 791"/>
                      <a:gd name="T10" fmla="*/ 63 w 1769"/>
                      <a:gd name="T11" fmla="*/ 60 h 791"/>
                      <a:gd name="T12" fmla="*/ 60 w 1769"/>
                      <a:gd name="T13" fmla="*/ 48 h 791"/>
                      <a:gd name="T14" fmla="*/ 52 w 1769"/>
                      <a:gd name="T15" fmla="*/ 35 h 791"/>
                      <a:gd name="T16" fmla="*/ 42 w 1769"/>
                      <a:gd name="T17" fmla="*/ 23 h 791"/>
                      <a:gd name="T18" fmla="*/ 22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26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9 h 504"/>
                      <a:gd name="T10" fmla="*/ 176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7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2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2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37 h 504"/>
                      <a:gd name="T2" fmla="*/ 69 w 2736"/>
                      <a:gd name="T3" fmla="*/ 12 h 504"/>
                      <a:gd name="T4" fmla="*/ 142 w 2736"/>
                      <a:gd name="T5" fmla="*/ 2 h 504"/>
                      <a:gd name="T6" fmla="*/ 218 w 2736"/>
                      <a:gd name="T7" fmla="*/ 2 h 504"/>
                      <a:gd name="T8" fmla="*/ 217 w 2736"/>
                      <a:gd name="T9" fmla="*/ 7 h 504"/>
                      <a:gd name="T10" fmla="*/ 141 w 2736"/>
                      <a:gd name="T11" fmla="*/ 7 h 504"/>
                      <a:gd name="T12" fmla="*/ 52 w 2736"/>
                      <a:gd name="T13" fmla="*/ 21 h 504"/>
                      <a:gd name="T14" fmla="*/ 0 w 2736"/>
                      <a:gd name="T15" fmla="*/ 3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6 w 1769"/>
                      <a:gd name="T3" fmla="*/ 4 h 791"/>
                      <a:gd name="T4" fmla="*/ 37 w 1769"/>
                      <a:gd name="T5" fmla="*/ 15 h 791"/>
                      <a:gd name="T6" fmla="*/ 51 w 1769"/>
                      <a:gd name="T7" fmla="*/ 31 h 791"/>
                      <a:gd name="T8" fmla="*/ 55 w 1769"/>
                      <a:gd name="T9" fmla="*/ 44 h 791"/>
                      <a:gd name="T10" fmla="*/ 53 w 1769"/>
                      <a:gd name="T11" fmla="*/ 58 h 791"/>
                      <a:gd name="T12" fmla="*/ 50 w 1769"/>
                      <a:gd name="T13" fmla="*/ 46 h 791"/>
                      <a:gd name="T14" fmla="*/ 44 w 1769"/>
                      <a:gd name="T15" fmla="*/ 33 h 791"/>
                      <a:gd name="T16" fmla="*/ 35 w 1769"/>
                      <a:gd name="T17" fmla="*/ 22 h 791"/>
                      <a:gd name="T18" fmla="*/ 19 w 1769"/>
                      <a:gd name="T19" fmla="*/ 11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22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59 w 2736"/>
                      <a:gd name="T3" fmla="*/ 5 h 504"/>
                      <a:gd name="T4" fmla="*/ 122 w 2736"/>
                      <a:gd name="T5" fmla="*/ 0 h 504"/>
                      <a:gd name="T6" fmla="*/ 188 w 2736"/>
                      <a:gd name="T7" fmla="*/ 0 h 504"/>
                      <a:gd name="T8" fmla="*/ 187 w 2736"/>
                      <a:gd name="T9" fmla="*/ 3 h 504"/>
                      <a:gd name="T10" fmla="*/ 121 w 2736"/>
                      <a:gd name="T11" fmla="*/ 3 h 504"/>
                      <a:gd name="T12" fmla="*/ 45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3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3 w 1769"/>
                      <a:gd name="T3" fmla="*/ 1 h 791"/>
                      <a:gd name="T4" fmla="*/ 32 w 1769"/>
                      <a:gd name="T5" fmla="*/ 5 h 791"/>
                      <a:gd name="T6" fmla="*/ 44 w 1769"/>
                      <a:gd name="T7" fmla="*/ 12 h 791"/>
                      <a:gd name="T8" fmla="*/ 48 w 1769"/>
                      <a:gd name="T9" fmla="*/ 17 h 791"/>
                      <a:gd name="T10" fmla="*/ 46 w 1769"/>
                      <a:gd name="T11" fmla="*/ 21 h 791"/>
                      <a:gd name="T12" fmla="*/ 43 w 1769"/>
                      <a:gd name="T13" fmla="*/ 18 h 791"/>
                      <a:gd name="T14" fmla="*/ 37 w 1769"/>
                      <a:gd name="T15" fmla="*/ 13 h 791"/>
                      <a:gd name="T16" fmla="*/ 30 w 1769"/>
                      <a:gd name="T17" fmla="*/ 8 h 791"/>
                      <a:gd name="T18" fmla="*/ 16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2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9 w 2736"/>
                      <a:gd name="T3" fmla="*/ 5 h 504"/>
                      <a:gd name="T4" fmla="*/ 80 w 2736"/>
                      <a:gd name="T5" fmla="*/ 0 h 504"/>
                      <a:gd name="T6" fmla="*/ 123 w 2736"/>
                      <a:gd name="T7" fmla="*/ 0 h 504"/>
                      <a:gd name="T8" fmla="*/ 122 w 2736"/>
                      <a:gd name="T9" fmla="*/ 3 h 504"/>
                      <a:gd name="T10" fmla="*/ 79 w 2736"/>
                      <a:gd name="T11" fmla="*/ 3 h 504"/>
                      <a:gd name="T12" fmla="*/ 30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2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8 w 1769"/>
                      <a:gd name="T3" fmla="*/ 1 h 791"/>
                      <a:gd name="T4" fmla="*/ 21 w 1769"/>
                      <a:gd name="T5" fmla="*/ 5 h 791"/>
                      <a:gd name="T6" fmla="*/ 29 w 1769"/>
                      <a:gd name="T7" fmla="*/ 12 h 791"/>
                      <a:gd name="T8" fmla="*/ 31 w 1769"/>
                      <a:gd name="T9" fmla="*/ 17 h 791"/>
                      <a:gd name="T10" fmla="*/ 30 w 1769"/>
                      <a:gd name="T11" fmla="*/ 21 h 791"/>
                      <a:gd name="T12" fmla="*/ 28 w 1769"/>
                      <a:gd name="T13" fmla="*/ 18 h 791"/>
                      <a:gd name="T14" fmla="*/ 25 w 1769"/>
                      <a:gd name="T15" fmla="*/ 13 h 791"/>
                      <a:gd name="T16" fmla="*/ 20 w 1769"/>
                      <a:gd name="T17" fmla="*/ 8 h 791"/>
                      <a:gd name="T18" fmla="*/ 10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1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18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4 h 504"/>
                      <a:gd name="T2" fmla="*/ 35 w 2736"/>
                      <a:gd name="T3" fmla="*/ 1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0 w 2736"/>
                      <a:gd name="T11" fmla="*/ 1 h 504"/>
                      <a:gd name="T12" fmla="*/ 26 w 2736"/>
                      <a:gd name="T13" fmla="*/ 2 h 504"/>
                      <a:gd name="T14" fmla="*/ 0 w 2736"/>
                      <a:gd name="T15" fmla="*/ 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119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0 h 791"/>
                      <a:gd name="T4" fmla="*/ 18 w 1769"/>
                      <a:gd name="T5" fmla="*/ 1 h 791"/>
                      <a:gd name="T6" fmla="*/ 25 w 1769"/>
                      <a:gd name="T7" fmla="*/ 3 h 791"/>
                      <a:gd name="T8" fmla="*/ 27 w 1769"/>
                      <a:gd name="T9" fmla="*/ 4 h 791"/>
                      <a:gd name="T10" fmla="*/ 27 w 1769"/>
                      <a:gd name="T11" fmla="*/ 6 h 791"/>
                      <a:gd name="T12" fmla="*/ 25 w 1769"/>
                      <a:gd name="T13" fmla="*/ 4 h 791"/>
                      <a:gd name="T14" fmla="*/ 22 w 1769"/>
                      <a:gd name="T15" fmla="*/ 3 h 791"/>
                      <a:gd name="T16" fmla="*/ 17 w 1769"/>
                      <a:gd name="T17" fmla="*/ 2 h 791"/>
                      <a:gd name="T18" fmla="*/ 9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 smtClean="0">
                      <a:solidFill>
                        <a:srgbClr val="CCFFFF"/>
                      </a:solidFill>
                      <a:latin typeface="Arial Black" pitchFamily="34" charset="0"/>
                      <a:ea typeface="新細明體" pitchFamily="18" charset="-120"/>
                    </a:endParaRPr>
                  </a:p>
                </p:txBody>
              </p:sp>
            </p:grpSp>
          </p:grpSp>
          <p:sp>
            <p:nvSpPr>
              <p:cNvPr id="2062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63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64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65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66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67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68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69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70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71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72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73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74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75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76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2 w 776"/>
                  <a:gd name="T3" fmla="*/ 0 h 2368"/>
                  <a:gd name="T4" fmla="*/ 5 w 776"/>
                  <a:gd name="T5" fmla="*/ 0 h 2368"/>
                  <a:gd name="T6" fmla="*/ 16 w 776"/>
                  <a:gd name="T7" fmla="*/ 0 h 2368"/>
                  <a:gd name="T8" fmla="*/ 10 w 776"/>
                  <a:gd name="T9" fmla="*/ 0 h 2368"/>
                  <a:gd name="T10" fmla="*/ 19 w 776"/>
                  <a:gd name="T11" fmla="*/ 1 h 2368"/>
                  <a:gd name="T12" fmla="*/ 14 w 776"/>
                  <a:gd name="T13" fmla="*/ 1 h 2368"/>
                  <a:gd name="T14" fmla="*/ 24 w 776"/>
                  <a:gd name="T15" fmla="*/ 1 h 2368"/>
                  <a:gd name="T16" fmla="*/ 19 w 776"/>
                  <a:gd name="T17" fmla="*/ 1 h 2368"/>
                  <a:gd name="T18" fmla="*/ 26 w 776"/>
                  <a:gd name="T19" fmla="*/ 1 h 2368"/>
                  <a:gd name="T20" fmla="*/ 24 w 776"/>
                  <a:gd name="T21" fmla="*/ 1 h 2368"/>
                  <a:gd name="T22" fmla="*/ 28 w 776"/>
                  <a:gd name="T23" fmla="*/ 1 h 2368"/>
                  <a:gd name="T24" fmla="*/ 28 w 776"/>
                  <a:gd name="T25" fmla="*/ 1 h 2368"/>
                  <a:gd name="T26" fmla="*/ 33 w 776"/>
                  <a:gd name="T27" fmla="*/ 1 h 2368"/>
                  <a:gd name="T28" fmla="*/ 31 w 776"/>
                  <a:gd name="T29" fmla="*/ 1 h 2368"/>
                  <a:gd name="T30" fmla="*/ 36 w 776"/>
                  <a:gd name="T31" fmla="*/ 1 h 2368"/>
                  <a:gd name="T32" fmla="*/ 33 w 776"/>
                  <a:gd name="T33" fmla="*/ 2 h 2368"/>
                  <a:gd name="T34" fmla="*/ 36 w 776"/>
                  <a:gd name="T35" fmla="*/ 2 h 2368"/>
                  <a:gd name="T36" fmla="*/ 33 w 776"/>
                  <a:gd name="T37" fmla="*/ 2 h 2368"/>
                  <a:gd name="T38" fmla="*/ 38 w 776"/>
                  <a:gd name="T39" fmla="*/ 2 h 2368"/>
                  <a:gd name="T40" fmla="*/ 36 w 776"/>
                  <a:gd name="T41" fmla="*/ 2 h 2368"/>
                  <a:gd name="T42" fmla="*/ 38 w 776"/>
                  <a:gd name="T43" fmla="*/ 2 h 2368"/>
                  <a:gd name="T44" fmla="*/ 36 w 776"/>
                  <a:gd name="T45" fmla="*/ 2 h 2368"/>
                  <a:gd name="T46" fmla="*/ 38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77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2 w 776"/>
                  <a:gd name="T7" fmla="*/ 0 h 2368"/>
                  <a:gd name="T8" fmla="*/ 1 w 776"/>
                  <a:gd name="T9" fmla="*/ 0 h 2368"/>
                  <a:gd name="T10" fmla="*/ 2 w 776"/>
                  <a:gd name="T11" fmla="*/ 1 h 2368"/>
                  <a:gd name="T12" fmla="*/ 2 w 776"/>
                  <a:gd name="T13" fmla="*/ 1 h 2368"/>
                  <a:gd name="T14" fmla="*/ 2 w 776"/>
                  <a:gd name="T15" fmla="*/ 1 h 2368"/>
                  <a:gd name="T16" fmla="*/ 2 w 776"/>
                  <a:gd name="T17" fmla="*/ 1 h 2368"/>
                  <a:gd name="T18" fmla="*/ 3 w 776"/>
                  <a:gd name="T19" fmla="*/ 1 h 2368"/>
                  <a:gd name="T20" fmla="*/ 2 w 776"/>
                  <a:gd name="T21" fmla="*/ 1 h 2368"/>
                  <a:gd name="T22" fmla="*/ 3 w 776"/>
                  <a:gd name="T23" fmla="*/ 1 h 2368"/>
                  <a:gd name="T24" fmla="*/ 3 w 776"/>
                  <a:gd name="T25" fmla="*/ 1 h 2368"/>
                  <a:gd name="T26" fmla="*/ 4 w 776"/>
                  <a:gd name="T27" fmla="*/ 1 h 2368"/>
                  <a:gd name="T28" fmla="*/ 3 w 776"/>
                  <a:gd name="T29" fmla="*/ 1 h 2368"/>
                  <a:gd name="T30" fmla="*/ 4 w 776"/>
                  <a:gd name="T31" fmla="*/ 1 h 2368"/>
                  <a:gd name="T32" fmla="*/ 4 w 776"/>
                  <a:gd name="T33" fmla="*/ 2 h 2368"/>
                  <a:gd name="T34" fmla="*/ 4 w 776"/>
                  <a:gd name="T35" fmla="*/ 2 h 2368"/>
                  <a:gd name="T36" fmla="*/ 4 w 776"/>
                  <a:gd name="T37" fmla="*/ 2 h 2368"/>
                  <a:gd name="T38" fmla="*/ 4 w 776"/>
                  <a:gd name="T39" fmla="*/ 2 h 2368"/>
                  <a:gd name="T40" fmla="*/ 4 w 776"/>
                  <a:gd name="T41" fmla="*/ 2 h 2368"/>
                  <a:gd name="T42" fmla="*/ 4 w 776"/>
                  <a:gd name="T43" fmla="*/ 2 h 2368"/>
                  <a:gd name="T44" fmla="*/ 4 w 776"/>
                  <a:gd name="T45" fmla="*/ 2 h 2368"/>
                  <a:gd name="T46" fmla="*/ 4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78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1 h 2368"/>
                  <a:gd name="T12" fmla="*/ 0 w 776"/>
                  <a:gd name="T13" fmla="*/ 1 h 2368"/>
                  <a:gd name="T14" fmla="*/ 0 w 776"/>
                  <a:gd name="T15" fmla="*/ 1 h 2368"/>
                  <a:gd name="T16" fmla="*/ 0 w 776"/>
                  <a:gd name="T17" fmla="*/ 1 h 2368"/>
                  <a:gd name="T18" fmla="*/ 0 w 776"/>
                  <a:gd name="T19" fmla="*/ 1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2 h 2368"/>
                  <a:gd name="T34" fmla="*/ 0 w 776"/>
                  <a:gd name="T35" fmla="*/ 2 h 2368"/>
                  <a:gd name="T36" fmla="*/ 0 w 776"/>
                  <a:gd name="T37" fmla="*/ 2 h 2368"/>
                  <a:gd name="T38" fmla="*/ 0 w 776"/>
                  <a:gd name="T39" fmla="*/ 2 h 2368"/>
                  <a:gd name="T40" fmla="*/ 0 w 776"/>
                  <a:gd name="T41" fmla="*/ 2 h 2368"/>
                  <a:gd name="T42" fmla="*/ 0 w 776"/>
                  <a:gd name="T43" fmla="*/ 2 h 2368"/>
                  <a:gd name="T44" fmla="*/ 0 w 776"/>
                  <a:gd name="T45" fmla="*/ 2 h 2368"/>
                  <a:gd name="T46" fmla="*/ 0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79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8 w 776"/>
                  <a:gd name="T3" fmla="*/ 0 h 2368"/>
                  <a:gd name="T4" fmla="*/ 4 w 776"/>
                  <a:gd name="T5" fmla="*/ 0 h 2368"/>
                  <a:gd name="T6" fmla="*/ 11 w 776"/>
                  <a:gd name="T7" fmla="*/ 0 h 2368"/>
                  <a:gd name="T8" fmla="*/ 7 w 776"/>
                  <a:gd name="T9" fmla="*/ 1 h 2368"/>
                  <a:gd name="T10" fmla="*/ 13 w 776"/>
                  <a:gd name="T11" fmla="*/ 1 h 2368"/>
                  <a:gd name="T12" fmla="*/ 10 w 776"/>
                  <a:gd name="T13" fmla="*/ 1 h 2368"/>
                  <a:gd name="T14" fmla="*/ 16 w 776"/>
                  <a:gd name="T15" fmla="*/ 1 h 2368"/>
                  <a:gd name="T16" fmla="*/ 13 w 776"/>
                  <a:gd name="T17" fmla="*/ 1 h 2368"/>
                  <a:gd name="T18" fmla="*/ 18 w 776"/>
                  <a:gd name="T19" fmla="*/ 1 h 2368"/>
                  <a:gd name="T20" fmla="*/ 16 w 776"/>
                  <a:gd name="T21" fmla="*/ 1 h 2368"/>
                  <a:gd name="T22" fmla="*/ 20 w 776"/>
                  <a:gd name="T23" fmla="*/ 1 h 2368"/>
                  <a:gd name="T24" fmla="*/ 20 w 776"/>
                  <a:gd name="T25" fmla="*/ 1 h 2368"/>
                  <a:gd name="T26" fmla="*/ 23 w 776"/>
                  <a:gd name="T27" fmla="*/ 1 h 2368"/>
                  <a:gd name="T28" fmla="*/ 21 w 776"/>
                  <a:gd name="T29" fmla="*/ 2 h 2368"/>
                  <a:gd name="T30" fmla="*/ 24 w 776"/>
                  <a:gd name="T31" fmla="*/ 2 h 2368"/>
                  <a:gd name="T32" fmla="*/ 23 w 776"/>
                  <a:gd name="T33" fmla="*/ 2 h 2368"/>
                  <a:gd name="T34" fmla="*/ 24 w 776"/>
                  <a:gd name="T35" fmla="*/ 2 h 2368"/>
                  <a:gd name="T36" fmla="*/ 23 w 776"/>
                  <a:gd name="T37" fmla="*/ 2 h 2368"/>
                  <a:gd name="T38" fmla="*/ 26 w 776"/>
                  <a:gd name="T39" fmla="*/ 2 h 2368"/>
                  <a:gd name="T40" fmla="*/ 24 w 776"/>
                  <a:gd name="T41" fmla="*/ 3 h 2368"/>
                  <a:gd name="T42" fmla="*/ 26 w 776"/>
                  <a:gd name="T43" fmla="*/ 3 h 2368"/>
                  <a:gd name="T44" fmla="*/ 24 w 776"/>
                  <a:gd name="T45" fmla="*/ 3 h 2368"/>
                  <a:gd name="T46" fmla="*/ 26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80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64 w 776"/>
                  <a:gd name="T3" fmla="*/ 0 h 2368"/>
                  <a:gd name="T4" fmla="*/ 26 w 776"/>
                  <a:gd name="T5" fmla="*/ 0 h 2368"/>
                  <a:gd name="T6" fmla="*/ 90 w 776"/>
                  <a:gd name="T7" fmla="*/ 0 h 2368"/>
                  <a:gd name="T8" fmla="*/ 51 w 776"/>
                  <a:gd name="T9" fmla="*/ 0 h 2368"/>
                  <a:gd name="T10" fmla="*/ 102 w 776"/>
                  <a:gd name="T11" fmla="*/ 0 h 2368"/>
                  <a:gd name="T12" fmla="*/ 77 w 776"/>
                  <a:gd name="T13" fmla="*/ 0 h 2368"/>
                  <a:gd name="T14" fmla="*/ 127 w 776"/>
                  <a:gd name="T15" fmla="*/ 0 h 2368"/>
                  <a:gd name="T16" fmla="*/ 102 w 776"/>
                  <a:gd name="T17" fmla="*/ 0 h 2368"/>
                  <a:gd name="T18" fmla="*/ 140 w 776"/>
                  <a:gd name="T19" fmla="*/ 0 h 2368"/>
                  <a:gd name="T20" fmla="*/ 127 w 776"/>
                  <a:gd name="T21" fmla="*/ 0 h 2368"/>
                  <a:gd name="T22" fmla="*/ 153 w 776"/>
                  <a:gd name="T23" fmla="*/ 0 h 2368"/>
                  <a:gd name="T24" fmla="*/ 153 w 776"/>
                  <a:gd name="T25" fmla="*/ 0 h 2368"/>
                  <a:gd name="T26" fmla="*/ 178 w 776"/>
                  <a:gd name="T27" fmla="*/ 0 h 2368"/>
                  <a:gd name="T28" fmla="*/ 165 w 776"/>
                  <a:gd name="T29" fmla="*/ 0 h 2368"/>
                  <a:gd name="T30" fmla="*/ 190 w 776"/>
                  <a:gd name="T31" fmla="*/ 0 h 2368"/>
                  <a:gd name="T32" fmla="*/ 178 w 776"/>
                  <a:gd name="T33" fmla="*/ 0 h 2368"/>
                  <a:gd name="T34" fmla="*/ 190 w 776"/>
                  <a:gd name="T35" fmla="*/ 0 h 2368"/>
                  <a:gd name="T36" fmla="*/ 178 w 776"/>
                  <a:gd name="T37" fmla="*/ 0 h 2368"/>
                  <a:gd name="T38" fmla="*/ 204 w 776"/>
                  <a:gd name="T39" fmla="*/ 0 h 2368"/>
                  <a:gd name="T40" fmla="*/ 190 w 776"/>
                  <a:gd name="T41" fmla="*/ 0 h 2368"/>
                  <a:gd name="T42" fmla="*/ 204 w 776"/>
                  <a:gd name="T43" fmla="*/ 0 h 2368"/>
                  <a:gd name="T44" fmla="*/ 190 w 776"/>
                  <a:gd name="T45" fmla="*/ 0 h 2368"/>
                  <a:gd name="T46" fmla="*/ 20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81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2 w 776"/>
                  <a:gd name="T11" fmla="*/ 0 h 2368"/>
                  <a:gd name="T12" fmla="*/ 1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1 h 2368"/>
                  <a:gd name="T24" fmla="*/ 2 w 776"/>
                  <a:gd name="T25" fmla="*/ 1 h 2368"/>
                  <a:gd name="T26" fmla="*/ 3 w 776"/>
                  <a:gd name="T27" fmla="*/ 1 h 2368"/>
                  <a:gd name="T28" fmla="*/ 3 w 776"/>
                  <a:gd name="T29" fmla="*/ 1 h 2368"/>
                  <a:gd name="T30" fmla="*/ 3 w 776"/>
                  <a:gd name="T31" fmla="*/ 1 h 2368"/>
                  <a:gd name="T32" fmla="*/ 3 w 776"/>
                  <a:gd name="T33" fmla="*/ 1 h 2368"/>
                  <a:gd name="T34" fmla="*/ 3 w 776"/>
                  <a:gd name="T35" fmla="*/ 1 h 2368"/>
                  <a:gd name="T36" fmla="*/ 3 w 776"/>
                  <a:gd name="T37" fmla="*/ 1 h 2368"/>
                  <a:gd name="T38" fmla="*/ 3 w 776"/>
                  <a:gd name="T39" fmla="*/ 1 h 2368"/>
                  <a:gd name="T40" fmla="*/ 3 w 776"/>
                  <a:gd name="T41" fmla="*/ 1 h 2368"/>
                  <a:gd name="T42" fmla="*/ 3 w 776"/>
                  <a:gd name="T43" fmla="*/ 2 h 2368"/>
                  <a:gd name="T44" fmla="*/ 3 w 776"/>
                  <a:gd name="T45" fmla="*/ 2 h 2368"/>
                  <a:gd name="T46" fmla="*/ 3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82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  <p:sp>
            <p:nvSpPr>
              <p:cNvPr id="2083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CCFFFF"/>
                  </a:solidFill>
                  <a:latin typeface="Arial Black" pitchFamily="34" charset="0"/>
                  <a:ea typeface="新細明體" pitchFamily="18" charset="-120"/>
                </a:endParaRPr>
              </a:p>
            </p:txBody>
          </p:sp>
        </p:grpSp>
      </p:grpSp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23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CCFFFF"/>
                </a:solidFill>
              </a:defRPr>
            </a:lvl1pPr>
          </a:lstStyle>
          <a:p>
            <a:pPr>
              <a:defRPr/>
            </a:pPr>
            <a:endParaRPr lang="en-US" altLang="zh-TW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423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CCFFFF"/>
                </a:solidFill>
              </a:defRPr>
            </a:lvl1pPr>
          </a:lstStyle>
          <a:p>
            <a:pPr>
              <a:defRPr/>
            </a:pPr>
            <a:endParaRPr lang="en-US" altLang="zh-TW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423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CCFFFF"/>
                </a:solidFill>
              </a:defRPr>
            </a:lvl1pPr>
          </a:lstStyle>
          <a:p>
            <a:pPr>
              <a:defRPr/>
            </a:pPr>
            <a:fld id="{165D6FE2-968B-46F2-BEDB-EC3F38F5E8CB}" type="slidenum">
              <a:rPr lang="en-US" altLang="zh-TW">
                <a:latin typeface="Arial Black" pitchFamily="34" charset="0"/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latin typeface="Arial Black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20361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1142" r:id="rId1"/>
    <p:sldLayoutId id="2147501143" r:id="rId2"/>
    <p:sldLayoutId id="2147501144" r:id="rId3"/>
    <p:sldLayoutId id="2147501145" r:id="rId4"/>
    <p:sldLayoutId id="2147501146" r:id="rId5"/>
    <p:sldLayoutId id="2147501147" r:id="rId6"/>
    <p:sldLayoutId id="2147501148" r:id="rId7"/>
    <p:sldLayoutId id="2147501149" r:id="rId8"/>
    <p:sldLayoutId id="2147501150" r:id="rId9"/>
    <p:sldLayoutId id="2147501151" r:id="rId10"/>
    <p:sldLayoutId id="21475011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A5299A-4CC7-477D-951C-2B544319206C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1/18/2014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A55A72-D638-4F55-B685-18FC5133710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1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5F25DA-ED3D-46A7-BDB0-BE6AD5BAA85C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1/18/2014</a:t>
            </a:fld>
            <a:endParaRPr kumimoji="0"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F5ABFE-C631-479F-AE82-281042869578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63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80" r:id="rId1"/>
    <p:sldLayoutId id="2147497981" r:id="rId2"/>
    <p:sldLayoutId id="2147497982" r:id="rId3"/>
    <p:sldLayoutId id="2147497983" r:id="rId4"/>
    <p:sldLayoutId id="2147497984" r:id="rId5"/>
    <p:sldLayoutId id="2147497985" r:id="rId6"/>
    <p:sldLayoutId id="2147497986" r:id="rId7"/>
    <p:sldLayoutId id="2147497987" r:id="rId8"/>
    <p:sldLayoutId id="2147497988" r:id="rId9"/>
    <p:sldLayoutId id="2147497989" r:id="rId10"/>
    <p:sldLayoutId id="21474979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A5299A-4CC7-477D-951C-2B544319206C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1/18/2014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A55A72-D638-4F55-B685-18FC5133710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1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A5299A-4CC7-477D-951C-2B544319206C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1/18/2014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A55A72-D638-4F55-B685-18FC5133710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15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57601CF-803C-4F27-9676-D983792266E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1/18/2014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531114-709B-4318-A97D-E231AB7ED243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1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57601CF-803C-4F27-9676-D983792266E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1/18/2014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531114-709B-4318-A97D-E231AB7ED243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1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57601CF-803C-4F27-9676-D983792266E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1/18/2014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531114-709B-4318-A97D-E231AB7ED243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1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/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4547942-1DDA-46E5-B9AE-61E26D4F3ACD}" type="slidenum">
              <a:rPr lang="en-US" altLang="zh-TW">
                <a:solidFill>
                  <a:srgbClr val="FFFFFF"/>
                </a:solidFill>
                <a:latin typeface="Times New Roman"/>
                <a:ea typeface="新細明體"/>
              </a:rPr>
              <a:pPr/>
              <a:t>‹#›</a:t>
            </a:fld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0250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16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28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2128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9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9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9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grpSp>
          <p:nvGrpSpPr>
            <p:cNvPr id="22129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129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ea typeface="新細明體"/>
                </a:endParaRPr>
              </a:p>
            </p:txBody>
          </p:sp>
          <p:sp>
            <p:nvSpPr>
              <p:cNvPr id="22129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ea typeface="新細明體"/>
                </a:endParaRPr>
              </a:p>
            </p:txBody>
          </p:sp>
        </p:grpSp>
      </p:grpSp>
      <p:sp>
        <p:nvSpPr>
          <p:cNvPr id="22129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2129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129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zh-TW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22129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/>
            <a:endParaRPr lang="en-US" altLang="zh-TW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22129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D9C46F9-777B-4209-BCA6-5659320BE151}" type="slidenum">
              <a:rPr lang="en-US" altLang="zh-TW">
                <a:solidFill>
                  <a:srgbClr val="FFFFFF"/>
                </a:solidFill>
                <a:ea typeface="新細明體"/>
              </a:rPr>
              <a:pPr/>
              <a:t>‹#›</a:t>
            </a:fld>
            <a:endParaRPr lang="en-US" altLang="zh-TW">
              <a:solidFill>
                <a:srgbClr val="FFFFFF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86341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116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51EAEBAB-47C5-4D78-87FF-74D2A63DB9A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052" r:id="rId1"/>
    <p:sldLayoutId id="2147498053" r:id="rId2"/>
    <p:sldLayoutId id="2147498054" r:id="rId3"/>
    <p:sldLayoutId id="2147498055" r:id="rId4"/>
    <p:sldLayoutId id="2147498056" r:id="rId5"/>
    <p:sldLayoutId id="2147498057" r:id="rId6"/>
    <p:sldLayoutId id="2147498058" r:id="rId7"/>
    <p:sldLayoutId id="2147498059" r:id="rId8"/>
    <p:sldLayoutId id="2147498060" r:id="rId9"/>
    <p:sldLayoutId id="2147498061" r:id="rId10"/>
    <p:sldLayoutId id="21474980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30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2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4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6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6F056535-EA54-444E-B611-E2B1B1EEB6C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076" r:id="rId1"/>
    <p:sldLayoutId id="2147498077" r:id="rId2"/>
    <p:sldLayoutId id="2147498078" r:id="rId3"/>
    <p:sldLayoutId id="2147498079" r:id="rId4"/>
    <p:sldLayoutId id="2147498080" r:id="rId5"/>
    <p:sldLayoutId id="2147498081" r:id="rId6"/>
    <p:sldLayoutId id="2147498082" r:id="rId7"/>
    <p:sldLayoutId id="2147498083" r:id="rId8"/>
    <p:sldLayoutId id="2147498084" r:id="rId9"/>
    <p:sldLayoutId id="2147498085" r:id="rId10"/>
    <p:sldLayoutId id="2147498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endParaRPr kumimoji="0" lang="en-US" altLang="zh-TW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endParaRPr kumimoji="0" lang="en-US" altLang="zh-TW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fld id="{EBDB7633-94E1-4612-84A5-7734A7C6B407}" type="slidenum">
              <a:rPr kumimoji="0" lang="zh-TW" alt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kumimoji="0" lang="en-US" altLang="zh-TW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7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160" r:id="rId1"/>
    <p:sldLayoutId id="2147498161" r:id="rId2"/>
    <p:sldLayoutId id="2147498162" r:id="rId3"/>
    <p:sldLayoutId id="2147498163" r:id="rId4"/>
    <p:sldLayoutId id="2147498164" r:id="rId5"/>
    <p:sldLayoutId id="2147498165" r:id="rId6"/>
    <p:sldLayoutId id="2147498166" r:id="rId7"/>
    <p:sldLayoutId id="2147498167" r:id="rId8"/>
    <p:sldLayoutId id="2147498168" r:id="rId9"/>
    <p:sldLayoutId id="2147498169" r:id="rId10"/>
    <p:sldLayoutId id="2147498170" r:id="rId11"/>
  </p:sldLayoutIdLst>
  <p:transition spd="slow" advTm="12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643EF7-184F-4E2D-99F8-2AA380C85847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2014/1/18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C1A3C0-B0BD-4980-8E88-1845463BE255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5020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256" r:id="rId1"/>
    <p:sldLayoutId id="2147498257" r:id="rId2"/>
    <p:sldLayoutId id="2147498258" r:id="rId3"/>
    <p:sldLayoutId id="2147498259" r:id="rId4"/>
    <p:sldLayoutId id="2147498260" r:id="rId5"/>
    <p:sldLayoutId id="2147498261" r:id="rId6"/>
    <p:sldLayoutId id="2147498262" r:id="rId7"/>
    <p:sldLayoutId id="2147498263" r:id="rId8"/>
    <p:sldLayoutId id="2147498264" r:id="rId9"/>
    <p:sldLayoutId id="2147498265" r:id="rId10"/>
    <p:sldLayoutId id="21474982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Times New Roman"/>
              <a:ea typeface="新細明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Times New Roman"/>
              <a:ea typeface="新細明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6F056535-EA54-444E-B611-E2B1B1EEB6C5}" type="slidenum">
              <a:rPr lang="en-US" altLang="zh-TW" smtClean="0">
                <a:solidFill>
                  <a:srgbClr val="000000"/>
                </a:solidFill>
                <a:latin typeface="Times New Roman"/>
                <a:ea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25543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8268" r:id="rId1"/>
    <p:sldLayoutId id="2147498269" r:id="rId2"/>
    <p:sldLayoutId id="2147498270" r:id="rId3"/>
    <p:sldLayoutId id="2147498271" r:id="rId4"/>
    <p:sldLayoutId id="2147498272" r:id="rId5"/>
    <p:sldLayoutId id="2147498273" r:id="rId6"/>
    <p:sldLayoutId id="2147498274" r:id="rId7"/>
    <p:sldLayoutId id="2147498275" r:id="rId8"/>
    <p:sldLayoutId id="2147498276" r:id="rId9"/>
    <p:sldLayoutId id="2147498277" r:id="rId10"/>
    <p:sldLayoutId id="2147498278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5E9110-1075-42A4-9354-BB80E8A3747D}" type="datetimeFigureOut">
              <a:rPr lang="zh-TW" altLang="en-US"/>
              <a:pPr>
                <a:defRPr/>
              </a:pPr>
              <a:t>2014/1/18</a:t>
            </a:fld>
            <a:endParaRPr lang="en-US" altLang="zh-TW" dirty="0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1" sz="1400" dirty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4632AA-CB9C-41D8-95B9-E79E93DE944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5122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970" r:id="rId1"/>
    <p:sldLayoutId id="2147498971" r:id="rId2"/>
    <p:sldLayoutId id="2147498972" r:id="rId3"/>
    <p:sldLayoutId id="2147498973" r:id="rId4"/>
    <p:sldLayoutId id="2147498974" r:id="rId5"/>
    <p:sldLayoutId id="2147498975" r:id="rId6"/>
    <p:sldLayoutId id="2147498976" r:id="rId7"/>
    <p:sldLayoutId id="2147498977" r:id="rId8"/>
    <p:sldLayoutId id="2147498978" r:id="rId9"/>
    <p:sldLayoutId id="2147498979" r:id="rId10"/>
    <p:sldLayoutId id="2147498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6F056535-EA54-444E-B611-E2B1B1EEB6C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9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9068" r:id="rId1"/>
    <p:sldLayoutId id="2147499069" r:id="rId2"/>
    <p:sldLayoutId id="2147499070" r:id="rId3"/>
    <p:sldLayoutId id="2147499071" r:id="rId4"/>
    <p:sldLayoutId id="2147499072" r:id="rId5"/>
    <p:sldLayoutId id="2147499073" r:id="rId6"/>
    <p:sldLayoutId id="2147499074" r:id="rId7"/>
    <p:sldLayoutId id="2147499075" r:id="rId8"/>
    <p:sldLayoutId id="2147499076" r:id="rId9"/>
    <p:sldLayoutId id="2147499077" r:id="rId10"/>
    <p:sldLayoutId id="21474990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3" descr="lwjal0044"/>
          <p:cNvPicPr>
            <a:picLocks noChangeAspect="1" noChangeArrowheads="1"/>
          </p:cNvPicPr>
          <p:nvPr/>
        </p:nvPicPr>
        <p:blipFill>
          <a:blip r:embed="rId3"/>
          <a:srcRect r="10547" b="253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926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447800" y="19050"/>
            <a:ext cx="7416800" cy="61214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歡迎您來到</a:t>
            </a:r>
            <a:b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柑縣台灣基督長老教會</a:t>
            </a:r>
            <a:b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b="1" u="sng" dirty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>人人裝備、進入社區</a:t>
            </a:r>
            <a: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000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請肅靜</a:t>
            </a:r>
            <a:r>
              <a:rPr lang="en-US" altLang="zh-TW" sz="4000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000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預備心來敬拜上帝</a:t>
            </a:r>
            <a: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3200" b="1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請關掉您的手機</a:t>
            </a:r>
            <a:r>
              <a:rPr lang="en-US" altLang="zh-TW" sz="3200" b="1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3200" b="1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傳呼器</a:t>
            </a:r>
            <a:r>
              <a:rPr lang="en-US" altLang="zh-TW" sz="3200" b="1" dirty="0">
                <a:solidFill>
                  <a:srgbClr val="333399"/>
                </a:solidFill>
                <a:latin typeface="DFKai-SB" pitchFamily="65" charset="-120"/>
                <a:ea typeface="DFKai-SB" pitchFamily="65" charset="-120"/>
              </a:rPr>
              <a:t>…</a:t>
            </a:r>
          </a:p>
        </p:txBody>
      </p:sp>
      <p:pic>
        <p:nvPicPr>
          <p:cNvPr id="136196" name="Picture 10" descr="pclog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6351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739887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照片像框"/>
          <p:cNvPicPr>
            <a:picLocks noChangeAspect="1" noChangeArrowheads="1"/>
          </p:cNvPicPr>
          <p:nvPr/>
        </p:nvPicPr>
        <p:blipFill>
          <a:blip r:embed="rId3" cstate="print"/>
          <a:srcRect l="5624" t="4531" r="7447" b="11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98072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kumimoji="0" lang="zh-TW" altLang="en-US" sz="6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我主應允實在極好，</a:t>
            </a:r>
            <a:endParaRPr kumimoji="0" lang="en-US" altLang="zh-TW" sz="6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Aft>
                <a:spcPts val="0"/>
              </a:spcAft>
            </a:pPr>
            <a:r>
              <a:rPr kumimoji="0" lang="zh-TW" altLang="en-US" sz="6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安心盼望</a:t>
            </a:r>
            <a:r>
              <a:rPr kumimoji="0" lang="en-US" sz="6600" smtClean="0">
                <a:solidFill>
                  <a:prstClr val="black"/>
                </a:solidFill>
                <a:latin typeface="Calibri"/>
              </a:rPr>
              <a:t>、</a:t>
            </a:r>
            <a:r>
              <a:rPr kumimoji="0" lang="zh-TW" altLang="en-US" sz="660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祈</a:t>
            </a:r>
            <a:r>
              <a:rPr kumimoji="0" lang="zh-TW" altLang="en-US" sz="6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禱，</a:t>
            </a:r>
            <a:endParaRPr kumimoji="0" lang="en-US" altLang="zh-TW" sz="6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Aft>
                <a:spcPts val="0"/>
              </a:spcAft>
            </a:pPr>
            <a:r>
              <a:rPr kumimoji="0" lang="zh-TW" altLang="en-US" sz="6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做我盾牌是我所靠</a:t>
            </a:r>
            <a:endParaRPr kumimoji="0" lang="en-US" altLang="zh-TW" sz="6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Aft>
                <a:spcPts val="0"/>
              </a:spcAft>
            </a:pPr>
            <a:r>
              <a:rPr kumimoji="0" lang="zh-TW" altLang="en-US" sz="6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掛慮</a:t>
            </a:r>
            <a:r>
              <a:rPr kumimoji="0" lang="en-US" sz="6600" dirty="0" smtClean="0">
                <a:solidFill>
                  <a:prstClr val="black"/>
                </a:solidFill>
                <a:latin typeface="Calibri"/>
              </a:rPr>
              <a:t>、</a:t>
            </a:r>
            <a:r>
              <a:rPr kumimoji="0" lang="zh-TW" altLang="en-US" sz="6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煩惱消無</a:t>
            </a:r>
            <a:endParaRPr kumimoji="0" lang="en-US" sz="66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03350" y="1196975"/>
            <a:ext cx="4968875" cy="3744913"/>
          </a:xfrm>
        </p:spPr>
        <p:txBody>
          <a:bodyPr/>
          <a:lstStyle/>
          <a:p>
            <a:pPr eaLnBrk="1" hangingPunct="1"/>
            <a:r>
              <a:rPr lang="zh-TW" altLang="en-US" sz="4800" b="1" dirty="0" smtClean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認罪</a:t>
            </a:r>
            <a:r>
              <a:rPr lang="zh-TW" altLang="en-US" sz="4800" b="1" dirty="0" smtClean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800" b="1" dirty="0" smtClean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b="1" dirty="0" smtClean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4800" b="1" dirty="0" smtClean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800" b="1" i="1" dirty="0" smtClean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000" b="1" i="1" dirty="0" smtClean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默禱中向主認罪</a:t>
            </a:r>
            <a:r>
              <a:rPr lang="en-US" altLang="zh-TW" sz="4000" b="1" i="1" dirty="0" smtClean="0">
                <a:solidFill>
                  <a:srgbClr val="0000CC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en-US" altLang="zh-TW" sz="4800" b="1" dirty="0" smtClean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b="1" dirty="0" smtClean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</a:br>
            <a:endParaRPr lang="en-US" altLang="zh-TW" sz="4800" b="1" dirty="0" smtClean="0">
              <a:solidFill>
                <a:srgbClr val="0000FF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231923" cy="6858000"/>
          </a:xfrm>
          <a:prstGeom prst="rect">
            <a:avLst/>
          </a:prstGeom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" y="3962400"/>
            <a:ext cx="9220199" cy="1066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6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8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保 證</a:t>
            </a:r>
            <a:r>
              <a:rPr lang="en-US" altLang="zh-TW" sz="6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7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67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67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28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dirty="0" smtClean="0">
                <a:solidFill>
                  <a:srgbClr val="3333FF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-38100" y="5562600"/>
            <a:ext cx="92319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000066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400" dirty="0">
                <a:solidFill>
                  <a:srgbClr val="000066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聖經保證的話</a:t>
            </a:r>
            <a:r>
              <a:rPr lang="en-US" altLang="zh-TW" sz="4400" dirty="0">
                <a:solidFill>
                  <a:srgbClr val="000066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US" sz="4400" dirty="0">
              <a:solidFill>
                <a:srgbClr val="000066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55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lwjap0038"/>
          <p:cNvPicPr>
            <a:picLocks noChangeAspect="1" noChangeArrowheads="1"/>
          </p:cNvPicPr>
          <p:nvPr/>
        </p:nvPicPr>
        <p:blipFill>
          <a:blip r:embed="rId3"/>
          <a:srcRect t="3751" r="14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658813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sz="36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榮光歸聖父上帝</a:t>
            </a:r>
            <a:endParaRPr lang="en-US" sz="3600" u="sng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93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001000" cy="48768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榮光歸聖父上帝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榮光聖子聖神三位一體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 dirty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昔佇啲，</a:t>
            </a:r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現</a:t>
            </a:r>
            <a:r>
              <a:rPr lang="zh-TW" altLang="en-US" sz="4800" dirty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在佇啲</a:t>
            </a:r>
            <a:endParaRPr lang="zh-TW" altLang="en-US" sz="4800" dirty="0" smtClean="0">
              <a:solidFill>
                <a:schemeClr val="bg1"/>
              </a:solidFill>
              <a:latin typeface="Arial Unicode MS" pitchFamily="34" charset="-128"/>
              <a:ea typeface="DFKai-SB" pitchFamily="65" charset="-12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將來亦永</a:t>
            </a:r>
            <a:r>
              <a:rPr lang="zh-TW" altLang="en-US" sz="4800" dirty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遠佇啲，</a:t>
            </a:r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無窮無盡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8"/>
                <a:ea typeface="DFKai-SB" pitchFamily="65" charset="-120"/>
              </a:rPr>
              <a:t>阿們，阿們</a:t>
            </a:r>
            <a:endParaRPr lang="zh-TW" altLang="en-US" sz="4800" dirty="0" smtClean="0">
              <a:solidFill>
                <a:schemeClr val="bg1"/>
              </a:solidFill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74480" cy="70104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30480" y="609600"/>
            <a:ext cx="5212080" cy="18288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7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啟應文</a:t>
            </a:r>
            <a:endParaRPr lang="en-US" altLang="zh-TW" sz="72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-30480" y="2628900"/>
            <a:ext cx="5334000" cy="1752600"/>
          </a:xfrm>
        </p:spPr>
        <p:txBody>
          <a:bodyPr/>
          <a:lstStyle/>
          <a:p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第十七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篇</a:t>
            </a:r>
            <a:endParaRPr lang="zh-TW" altLang="en-US" sz="4800" dirty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詩篇 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84)</a:t>
            </a:r>
            <a:endParaRPr lang="en-US" altLang="zh-TW" sz="4800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20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0"/>
            <a:ext cx="37084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啟應文</a:t>
            </a:r>
            <a:r>
              <a:rPr lang="en-US" altLang="zh-TW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17</a:t>
            </a:r>
            <a:r>
              <a:rPr lang="en-US" altLang="zh-TW" sz="20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(1/7)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9154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萬軍的耶和華啊</a:t>
            </a:r>
            <a:r>
              <a:rPr lang="en-US" altLang="zh-TW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祢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徛起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的所在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   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怎樣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許通意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愛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我的心神戀慕耶和華的</a:t>
            </a:r>
            <a:endParaRPr lang="en-US" altLang="zh-TW" sz="48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殿院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到昏去</a:t>
            </a:r>
            <a:r>
              <a:rPr lang="en-US" altLang="zh-TW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我的心腸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我的肉體向活的</a:t>
            </a:r>
            <a:endParaRPr lang="en-US" altLang="zh-TW" sz="4800" dirty="0" smtClean="0">
              <a:latin typeface="DFKai-SB" pitchFamily="65" charset="-120"/>
              <a:ea typeface="DFKai-SB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    上帝求叫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4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0"/>
            <a:ext cx="37084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啟應文</a:t>
            </a:r>
            <a:r>
              <a:rPr lang="en-US" altLang="zh-TW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17</a:t>
            </a:r>
            <a:r>
              <a:rPr lang="en-US" altLang="zh-TW" sz="20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(2/7)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9154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萬軍的耶和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華</a:t>
            </a:r>
            <a:r>
              <a:rPr lang="en-US" altLang="zh-TW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--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的王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我的上帝啊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雀鳥仔為著家己尋著一個厝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燕仔為著家己尋著孵子的巢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就是佇祢許個祭壇遐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6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0"/>
            <a:ext cx="37084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啟應文</a:t>
            </a:r>
            <a:r>
              <a:rPr lang="en-US" altLang="zh-TW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17</a:t>
            </a:r>
            <a:r>
              <a:rPr lang="en-US" altLang="zh-TW" sz="20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(3/7)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9154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徛起佇祢的厝者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彼號人有福氣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!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怹</a:t>
            </a:r>
            <a:r>
              <a:rPr lang="en-US" altLang="zh-TW" sz="4800" dirty="0" smtClean="0">
                <a:latin typeface="DFKai-SB" pitchFamily="65" charset="-120"/>
                <a:ea typeface="DFKai-SB" pitchFamily="65" charset="-120"/>
              </a:rPr>
              <a:t>(in)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欲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直直謳咾祢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伊的力在佇祢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 smtClean="0">
                <a:latin typeface="DFKai-SB" pitchFamily="65" charset="-120"/>
                <a:ea typeface="DFKai-SB" pitchFamily="65" charset="-120"/>
              </a:rPr>
              <a:t>怹的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心意向</a:t>
            </a:r>
            <a:r>
              <a:rPr lang="zh-TW" altLang="en-US" sz="4800" u="sng" dirty="0">
                <a:latin typeface="DFKai-SB" pitchFamily="65" charset="-120"/>
                <a:ea typeface="DFKai-SB" pitchFamily="65" charset="-120"/>
              </a:rPr>
              <a:t>錫安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的大路者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    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彼號人有福氣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725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0"/>
            <a:ext cx="37084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啟應文</a:t>
            </a:r>
            <a:r>
              <a:rPr lang="en-US" altLang="zh-TW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17</a:t>
            </a:r>
            <a:r>
              <a:rPr lang="en-US" altLang="zh-TW" sz="20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(4/7)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8915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怹經過 “流目滓”的山谷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互伊變做水泉的所在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閣有秋天的雨的福氣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    給伊蓋滿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怹愈行氣力愈加添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逐人到</a:t>
            </a:r>
            <a:r>
              <a:rPr lang="zh-TW" altLang="en-US" sz="4800" u="sng" dirty="0">
                <a:latin typeface="DFKai-SB" pitchFamily="65" charset="-120"/>
                <a:ea typeface="DFKai-SB" pitchFamily="65" charset="-120"/>
              </a:rPr>
              <a:t>錫安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朝覲上帝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14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0"/>
            <a:ext cx="37084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啟應文</a:t>
            </a:r>
            <a:r>
              <a:rPr lang="en-US" altLang="zh-TW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17</a:t>
            </a:r>
            <a:r>
              <a:rPr lang="en-US" altLang="zh-TW" sz="20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(5/7)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萬軍的上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帝</a:t>
            </a:r>
            <a:r>
              <a:rPr lang="en-US" altLang="zh-TW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--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和華啊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求祢聽我的祈禱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!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u="sng" dirty="0">
                <a:latin typeface="DFKai-SB" pitchFamily="65" charset="-120"/>
                <a:ea typeface="DFKai-SB" pitchFamily="65" charset="-120"/>
              </a:rPr>
              <a:t>雅各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的上帝啊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    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求祢俯耳孔來聽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!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做阮的盾牌的上帝啊</a:t>
            </a:r>
            <a:r>
              <a:rPr lang="en-US" altLang="zh-TW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祢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著看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看祢受抺油者的面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!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altLang="zh-TW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54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"/>
            <a:ext cx="9144000" cy="6856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  <a:effectLst/>
        </p:spPr>
        <p:txBody>
          <a:bodyPr/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靜候上帝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" y="2133600"/>
            <a:ext cx="91059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zh-TW" altLang="en-US" sz="5400" dirty="0">
                <a:solidFill>
                  <a:srgbClr val="000066"/>
                </a:solidFill>
                <a:latin typeface="DFKai-SB" pitchFamily="65" charset="-120"/>
                <a:ea typeface="DFKai-SB" pitchFamily="65" charset="-120"/>
              </a:rPr>
              <a:t>序樂</a:t>
            </a:r>
            <a:r>
              <a:rPr lang="zh-TW" altLang="en-US" sz="6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6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4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endParaRPr lang="zh-TW" altLang="en-US" sz="54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0" y="5466367"/>
            <a:ext cx="91440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sz="5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默禱敬拜</a:t>
            </a:r>
            <a:r>
              <a:rPr lang="zh-TW" altLang="en-US" sz="54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5400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endParaRPr lang="zh-TW" altLang="en-US" sz="5400" dirty="0" smtClean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0"/>
            <a:ext cx="37084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啟應文</a:t>
            </a:r>
            <a:r>
              <a:rPr lang="en-US" altLang="zh-TW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17</a:t>
            </a:r>
            <a:r>
              <a:rPr lang="en-US" altLang="zh-TW" sz="20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(6/7)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6012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佇祢的殿院住一日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卡好一千日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寧可佇我的上帝的厝顧門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    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卡好踮佇歹人的布棚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因為耶和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華</a:t>
            </a:r>
            <a:r>
              <a:rPr lang="en-US" altLang="zh-TW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--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上帝</a:t>
            </a:r>
            <a:endParaRPr lang="en-US" altLang="zh-TW" sz="48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是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日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頭是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盾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牌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耶和華賞賜恩惠及榮光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altLang="zh-TW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55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0"/>
            <a:ext cx="37084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zh-TW" altLang="en-US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啟應文</a:t>
            </a:r>
            <a:r>
              <a:rPr lang="en-US" altLang="zh-TW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17</a:t>
            </a:r>
            <a:r>
              <a:rPr lang="en-US" altLang="zh-TW" sz="20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(7/7)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6012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伊未曾留一項好物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無互那些行正直的人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啟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萬軍的耶和華啊</a:t>
            </a:r>
            <a:r>
              <a:rPr lang="en-US" altLang="zh-TW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應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4800" dirty="0">
                <a:latin typeface="DFKai-SB" pitchFamily="65" charset="-120"/>
                <a:ea typeface="DFKai-SB" pitchFamily="65" charset="-120"/>
              </a:rPr>
              <a:t>倚靠祢的人有福氣</a:t>
            </a:r>
            <a:r>
              <a:rPr lang="en-US" altLang="zh-TW" sz="4800" dirty="0">
                <a:latin typeface="DFKai-SB" pitchFamily="65" charset="-120"/>
                <a:ea typeface="DFKai-SB" pitchFamily="65" charset="-120"/>
              </a:rPr>
              <a:t>!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altLang="zh-TW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12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228600"/>
            <a:ext cx="91440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60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sz="7300" dirty="0" smtClean="0">
                <a:latin typeface="DFKai-SB" pitchFamily="65" charset="-120"/>
                <a:ea typeface="DFKai-SB" pitchFamily="65" charset="-120"/>
              </a:rPr>
              <a:t>祈</a:t>
            </a:r>
            <a:r>
              <a:rPr lang="zh-TW" altLang="en-US" sz="7300" dirty="0">
                <a:latin typeface="DFKai-SB" pitchFamily="65" charset="-120"/>
                <a:ea typeface="DFKai-SB" pitchFamily="65" charset="-120"/>
              </a:rPr>
              <a:t>禱</a:t>
            </a:r>
            <a:r>
              <a:rPr lang="zh-TW" altLang="en-US" dirty="0"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latin typeface="DFKai-SB" pitchFamily="65" charset="-120"/>
                <a:ea typeface="DFKai-SB" pitchFamily="65" charset="-120"/>
              </a:rPr>
            </a:br>
            <a:r>
              <a:rPr lang="en-US" altLang="zh-TW" dirty="0" smtClean="0"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dirty="0" smtClean="0"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>
                <a:latin typeface="DFKai-SB" pitchFamily="65" charset="-120"/>
                <a:ea typeface="DFKai-SB" pitchFamily="65" charset="-120"/>
              </a:rPr>
            </a:br>
            <a:r>
              <a:rPr lang="en-US" altLang="zh-TW" sz="40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sz="4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9050" y="54102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司會領禱後</a:t>
            </a:r>
            <a:br>
              <a:rPr lang="zh-TW" altLang="en-US" sz="40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0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會眾同誦主禱文</a:t>
            </a:r>
            <a:endParaRPr lang="en-US" sz="40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52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lwjap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8580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阮佇天裡的父</a:t>
            </a:r>
            <a: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;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願祢的名聖</a:t>
            </a:r>
            <a: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.</a:t>
            </a:r>
            <a:b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祢的國臨到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;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祢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的旨意得成</a:t>
            </a:r>
            <a: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b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佇地裡親像佇天裡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.</a:t>
            </a:r>
            <a:b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阮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的日食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今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仔日互阮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.</a:t>
            </a:r>
            <a:b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赦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免阮的辜負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b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親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像阮亦有赦免辜負阮的人</a:t>
            </a:r>
            <a: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.</a:t>
            </a:r>
            <a:b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莫得導阮入佇試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;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著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救阮脫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離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彼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個歹的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.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因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為國</a:t>
            </a:r>
            <a:r>
              <a:rPr lang="en-US" altLang="zh-TW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權能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b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榮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光攏是祢所有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代</a:t>
            </a:r>
            <a:r>
              <a:rPr lang="zh-TW" altLang="en-US" sz="46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代無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盡</a:t>
            </a:r>
            <a:r>
              <a:rPr lang="en-US" altLang="zh-TW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. </a:t>
            </a:r>
            <a:r>
              <a:rPr lang="zh-TW" altLang="en-US" sz="4600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阿們</a:t>
            </a:r>
            <a:endParaRPr lang="en-US" altLang="zh-TW" sz="4600" spc="-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01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5" descr="lwjap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620713"/>
            <a:ext cx="7416800" cy="511175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  <a:t>主聽阮祈禱</a:t>
            </a:r>
            <a:b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  <a:t>主聽阮祈禱</a:t>
            </a:r>
            <a:b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  <a:t>主聽阮祈禱</a:t>
            </a:r>
            <a:b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  <a:t>賞賜阮平安</a:t>
            </a:r>
            <a:b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ea typeface="DFKai-SB" pitchFamily="65" charset="-120"/>
              </a:rPr>
              <a:t>阿們！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195" name="Picture 3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1700213"/>
            <a:ext cx="8569325" cy="2808287"/>
          </a:xfrm>
          <a:noFill/>
          <a:ln/>
        </p:spPr>
        <p:txBody>
          <a:bodyPr/>
          <a:lstStyle/>
          <a:p>
            <a:pPr>
              <a:spcBef>
                <a:spcPct val="35000"/>
              </a:spcBef>
            </a:pPr>
            <a:r>
              <a:rPr lang="zh-TW" altLang="en-US" sz="54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聖詩</a:t>
            </a:r>
            <a:br>
              <a:rPr lang="zh-TW" altLang="en-US" sz="54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第</a:t>
            </a:r>
            <a:r>
              <a:rPr lang="en-US" altLang="zh-TW" sz="5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480</a:t>
            </a:r>
            <a:r>
              <a:rPr lang="zh-TW" altLang="en-US" sz="54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首</a:t>
            </a:r>
            <a:br>
              <a:rPr lang="zh-TW" altLang="en-US" sz="54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心大歡喜</a:t>
            </a:r>
            <a:r>
              <a:rPr lang="en-US" altLang="zh-TW" sz="5400" dirty="0"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5400" dirty="0">
                <a:latin typeface="DFKai-SB" pitchFamily="65" charset="-120"/>
                <a:ea typeface="DFKai-SB" pitchFamily="65" charset="-120"/>
              </a:rPr>
              <a:t>主站身</a:t>
            </a:r>
            <a:r>
              <a:rPr lang="zh-TW" altLang="en-US" sz="5400" dirty="0" smtClean="0">
                <a:latin typeface="DFKai-SB" pitchFamily="65" charset="-120"/>
                <a:ea typeface="DFKai-SB" pitchFamily="65" charset="-120"/>
              </a:rPr>
              <a:t>邊</a:t>
            </a:r>
            <a:endParaRPr lang="zh-TW" altLang="en-US" sz="5400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89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04800"/>
          </a:xfrm>
        </p:spPr>
        <p:txBody>
          <a:bodyPr/>
          <a:lstStyle/>
          <a:p>
            <a:pPr algn="ctr"/>
            <a:r>
              <a:rPr lang="zh-TW" altLang="en-US" sz="28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我心大歡喜</a:t>
            </a:r>
            <a:r>
              <a:rPr lang="en-US" altLang="zh-TW" sz="28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28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主站身邊</a:t>
            </a:r>
            <a:r>
              <a:rPr lang="en-US" altLang="zh-TW" sz="28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(1/3)</a:t>
            </a:r>
          </a:p>
        </p:txBody>
      </p:sp>
      <p:sp>
        <p:nvSpPr>
          <p:cNvPr id="222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57200"/>
            <a:ext cx="8675688" cy="5132388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>
                <a:effectLst/>
                <a:ea typeface="DFKai-SB" pitchFamily="65" charset="-120"/>
              </a:rPr>
              <a:t>我心大歡喜主站身邊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>
                <a:effectLst/>
                <a:ea typeface="DFKai-SB" pitchFamily="65" charset="-120"/>
              </a:rPr>
              <a:t>雖然在世界如準在天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>
                <a:effectLst/>
                <a:ea typeface="DFKai-SB" pitchFamily="65" charset="-120"/>
              </a:rPr>
              <a:t>做上帝後嗣滿心歡喜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>
                <a:effectLst/>
                <a:ea typeface="DFKai-SB" pitchFamily="65" charset="-120"/>
              </a:rPr>
              <a:t>救主用寶血洗我清氣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>
                <a:effectLst/>
                <a:ea typeface="DFKai-SB" pitchFamily="65" charset="-120"/>
              </a:rPr>
              <a:t>今我愛播揚冥日讚美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>
                <a:effectLst/>
                <a:ea typeface="DFKai-SB" pitchFamily="65" charset="-120"/>
              </a:rPr>
              <a:t>為我主耶穌贖罪功勞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>
                <a:effectLst/>
                <a:ea typeface="DFKai-SB" pitchFamily="65" charset="-120"/>
              </a:rPr>
              <a:t>今我愛播揚冥日讚美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>
                <a:effectLst/>
                <a:ea typeface="DFKai-SB" pitchFamily="65" charset="-120"/>
              </a:rPr>
              <a:t>為我主耶穌贖罪功勞</a:t>
            </a:r>
          </a:p>
        </p:txBody>
      </p:sp>
    </p:spTree>
    <p:extLst>
      <p:ext uri="{BB962C8B-B14F-4D97-AF65-F5344CB8AC3E}">
        <p14:creationId xmlns:p14="http://schemas.microsoft.com/office/powerpoint/2010/main" val="21916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44000" cy="590550"/>
          </a:xfrm>
        </p:spPr>
        <p:txBody>
          <a:bodyPr/>
          <a:lstStyle/>
          <a:p>
            <a:pPr algn="ctr"/>
            <a:r>
              <a:rPr lang="zh-TW" altLang="en-US" sz="28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我心大歡喜</a:t>
            </a:r>
            <a:r>
              <a:rPr lang="en-US" altLang="zh-TW" sz="28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28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主站身邊</a:t>
            </a:r>
            <a:r>
              <a:rPr lang="en-US" altLang="zh-TW" sz="28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(2/3</a:t>
            </a:r>
            <a:r>
              <a:rPr lang="en-US" altLang="zh-TW" sz="28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</p:txBody>
      </p:sp>
      <p:sp>
        <p:nvSpPr>
          <p:cNvPr id="222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57200"/>
            <a:ext cx="8675688" cy="5132388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zh-TW" altLang="en-US" sz="4400" dirty="0" smtClean="0">
                <a:effectLst/>
                <a:ea typeface="DFKai-SB" pitchFamily="65" charset="-120"/>
              </a:rPr>
              <a:t>虔誠來順服心內安寧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400" dirty="0" smtClean="0">
                <a:effectLst/>
                <a:ea typeface="DFKai-SB" pitchFamily="65" charset="-120"/>
              </a:rPr>
              <a:t>天堂的福氣如在目前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400" dirty="0" smtClean="0">
                <a:effectLst/>
                <a:ea typeface="DFKai-SB" pitchFamily="65" charset="-120"/>
              </a:rPr>
              <a:t>天使亦降落與我往來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400" dirty="0" smtClean="0">
                <a:effectLst/>
                <a:ea typeface="DFKai-SB" pitchFamily="65" charset="-120"/>
              </a:rPr>
              <a:t>播揚主耶穌慈悲仁愛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 smtClean="0">
                <a:effectLst/>
                <a:ea typeface="DFKai-SB" pitchFamily="65" charset="-120"/>
              </a:rPr>
              <a:t>今</a:t>
            </a:r>
            <a:r>
              <a:rPr lang="zh-TW" altLang="en-US" sz="4400" dirty="0">
                <a:effectLst/>
                <a:ea typeface="DFKai-SB" pitchFamily="65" charset="-120"/>
              </a:rPr>
              <a:t>我愛播揚冥日讚美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>
                <a:effectLst/>
                <a:ea typeface="DFKai-SB" pitchFamily="65" charset="-120"/>
              </a:rPr>
              <a:t>為我主耶穌贖罪功勞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>
                <a:effectLst/>
                <a:ea typeface="DFKai-SB" pitchFamily="65" charset="-120"/>
              </a:rPr>
              <a:t>今我愛播揚冥日讚美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>
                <a:effectLst/>
                <a:ea typeface="DFKai-SB" pitchFamily="65" charset="-120"/>
              </a:rPr>
              <a:t>為我主耶穌贖罪功勞</a:t>
            </a:r>
          </a:p>
        </p:txBody>
      </p:sp>
    </p:spTree>
    <p:extLst>
      <p:ext uri="{BB962C8B-B14F-4D97-AF65-F5344CB8AC3E}">
        <p14:creationId xmlns:p14="http://schemas.microsoft.com/office/powerpoint/2010/main" val="14856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zh-TW" altLang="en-US" sz="28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我心大歡喜</a:t>
            </a:r>
            <a:r>
              <a:rPr lang="en-US" altLang="zh-TW" sz="28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28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主站身邊</a:t>
            </a:r>
            <a:r>
              <a:rPr lang="en-US" altLang="zh-TW" sz="28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(3/3</a:t>
            </a:r>
            <a:r>
              <a:rPr lang="en-US" altLang="zh-TW" sz="2800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</p:txBody>
      </p:sp>
      <p:sp>
        <p:nvSpPr>
          <p:cNvPr id="222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57200"/>
            <a:ext cx="8675688" cy="5132388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zh-TW" altLang="en-US" sz="4400" dirty="0" smtClean="0">
                <a:effectLst/>
                <a:ea typeface="DFKai-SB" pitchFamily="65" charset="-120"/>
              </a:rPr>
              <a:t>專心來順服凡事平安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400" dirty="0" smtClean="0">
                <a:effectLst/>
                <a:ea typeface="DFKai-SB" pitchFamily="65" charset="-120"/>
              </a:rPr>
              <a:t>信靠我救主福氣無限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400" dirty="0" smtClean="0">
                <a:effectLst/>
                <a:ea typeface="DFKai-SB" pitchFamily="65" charset="-120"/>
              </a:rPr>
              <a:t>儆醒來聽候盼望主來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400" dirty="0" smtClean="0">
                <a:effectLst/>
                <a:ea typeface="DFKai-SB" pitchFamily="65" charset="-120"/>
              </a:rPr>
              <a:t>站在主耶穌滿心仁愛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 smtClean="0">
                <a:effectLst/>
                <a:ea typeface="DFKai-SB" pitchFamily="65" charset="-120"/>
              </a:rPr>
              <a:t>今我愛播揚冥日讚美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 smtClean="0">
                <a:effectLst/>
                <a:ea typeface="DFKai-SB" pitchFamily="65" charset="-120"/>
              </a:rPr>
              <a:t>為我主耶穌贖罪功勞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 smtClean="0">
                <a:effectLst/>
                <a:ea typeface="DFKai-SB" pitchFamily="65" charset="-120"/>
              </a:rPr>
              <a:t>今我愛播揚冥日讚美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400" dirty="0" smtClean="0">
                <a:effectLst/>
                <a:ea typeface="DFKai-SB" pitchFamily="65" charset="-120"/>
              </a:rPr>
              <a:t>為我主耶穌贖罪功勞</a:t>
            </a:r>
            <a:endParaRPr lang="en-US" altLang="zh-TW" sz="4400" dirty="0" smtClean="0">
              <a:effectLst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4400" b="1" dirty="0" smtClean="0">
                <a:solidFill>
                  <a:srgbClr val="FFFF00"/>
                </a:solidFill>
                <a:ea typeface="DFKai-SB" pitchFamily="65" charset="-120"/>
              </a:rPr>
              <a:t>阿們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endParaRPr lang="zh-TW" altLang="en-US" sz="4400" b="1" dirty="0"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08963" cy="11430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聖經</a:t>
            </a:r>
            <a:endParaRPr lang="en-US" sz="60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17831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約翰福</a:t>
            </a: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音</a:t>
            </a:r>
            <a:r>
              <a:rPr lang="en-US" altLang="zh-TW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1:29</a:t>
            </a:r>
            <a:r>
              <a:rPr lang="en-US" altLang="zh-TW" sz="3600" dirty="0" smtClean="0">
                <a:solidFill>
                  <a:schemeClr val="bg1"/>
                </a:solidFill>
                <a:latin typeface="DFKai-SB"/>
                <a:ea typeface="DFKai-SB"/>
              </a:rPr>
              <a:t>〜</a:t>
            </a:r>
            <a:r>
              <a:rPr lang="en-US" altLang="zh-TW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42</a:t>
            </a:r>
            <a:r>
              <a:rPr lang="en-US" altLang="zh-TW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新約 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台</a:t>
            </a:r>
            <a:r>
              <a:rPr lang="en-US" altLang="zh-TW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104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頁</a:t>
            </a: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漢</a:t>
            </a:r>
            <a:r>
              <a:rPr lang="en-US" altLang="zh-TW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126</a:t>
            </a:r>
            <a:r>
              <a:rPr lang="zh-TW" altLang="en-US" sz="36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頁</a:t>
            </a:r>
            <a:r>
              <a:rPr lang="en-US" altLang="zh-TW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en-US" altLang="zh-TW" sz="32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9050" y="3581400"/>
            <a:ext cx="9108962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司會：這是上帝的話</a:t>
            </a:r>
            <a:br>
              <a:rPr lang="zh-TW" altLang="en-US" sz="3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會眾：感謝上帝</a:t>
            </a:r>
            <a:endParaRPr lang="en-US" sz="36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97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76600"/>
            <a:ext cx="91440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3716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TW" altLang="en-US" sz="8800" dirty="0" smtClean="0">
                <a:solidFill>
                  <a:srgbClr val="002A7E"/>
                </a:solidFill>
                <a:latin typeface="DFKai-SB" pitchFamily="65" charset="-120"/>
                <a:ea typeface="DFKai-SB" pitchFamily="65" charset="-120"/>
              </a:rPr>
              <a:t>宣召</a:t>
            </a:r>
            <a:endParaRPr lang="en-US" sz="8800" dirty="0">
              <a:solidFill>
                <a:srgbClr val="002A7E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0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1086" cy="6858000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1759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685800"/>
            <a:ext cx="4800600" cy="373380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z="60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空虛眠夢‏</a:t>
            </a:r>
            <a:r>
              <a:rPr lang="en-US" altLang="zh-TW" sz="6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聖</a:t>
            </a:r>
            <a:r>
              <a:rPr lang="zh-TW" altLang="en-US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歌隊 獻詩</a:t>
            </a:r>
          </a:p>
        </p:txBody>
      </p:sp>
    </p:spTree>
    <p:extLst>
      <p:ext uri="{BB962C8B-B14F-4D97-AF65-F5344CB8AC3E}">
        <p14:creationId xmlns:p14="http://schemas.microsoft.com/office/powerpoint/2010/main" val="1652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800" y="6096000"/>
            <a:ext cx="990600" cy="533400"/>
          </a:xfrm>
        </p:spPr>
        <p:txBody>
          <a:bodyPr/>
          <a:lstStyle/>
          <a:p>
            <a:r>
              <a:rPr lang="en-US" altLang="zh-TW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1/4</a:t>
            </a:r>
            <a:endParaRPr lang="en-US" altLang="zh-TW" sz="20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214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14400"/>
            <a:ext cx="8610600" cy="53340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你今日可能會佇叨位朋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友</a:t>
            </a:r>
            <a:endParaRPr lang="zh-TW" altLang="en-US" sz="5400" dirty="0"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你是行在攏無目標的道路 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尋求空虛親像作夢的光彩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目一閉</a:t>
            </a:r>
            <a:r>
              <a:rPr lang="en-US" altLang="zh-TW" sz="5400" dirty="0">
                <a:effectLst/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5400" dirty="0" err="1">
                <a:effectLst/>
                <a:latin typeface="DFKai-SB" pitchFamily="65" charset="-120"/>
                <a:ea typeface="DFKai-SB" pitchFamily="65" charset="-120"/>
              </a:rPr>
              <a:t>nih</a:t>
            </a:r>
            <a:r>
              <a:rPr lang="en-US" altLang="zh-TW" sz="5400" dirty="0">
                <a:effectLst/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就消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失</a:t>
            </a:r>
            <a:endParaRPr lang="zh-TW" altLang="en-US" sz="5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40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800" y="6096000"/>
            <a:ext cx="990600" cy="533400"/>
          </a:xfrm>
        </p:spPr>
        <p:txBody>
          <a:bodyPr/>
          <a:lstStyle/>
          <a:p>
            <a:r>
              <a:rPr lang="en-US" altLang="zh-TW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2/4</a:t>
            </a:r>
            <a:endParaRPr lang="en-US" altLang="zh-TW" sz="20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214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1" y="1981200"/>
            <a:ext cx="8915399" cy="38862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我知你為何常常怨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嘆</a:t>
            </a:r>
            <a:r>
              <a:rPr lang="en-US" altLang="zh-TW" sz="5400" dirty="0" smtClean="0">
                <a:effectLst/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朋友</a:t>
            </a:r>
            <a:endParaRPr lang="zh-TW" altLang="en-US" sz="5400" dirty="0">
              <a:effectLst/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希望你倒轉到主懷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中</a:t>
            </a:r>
            <a:r>
              <a:rPr lang="en-US" altLang="zh-TW" sz="5400" dirty="0" smtClean="0">
                <a:effectLst/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朋友 </a:t>
            </a:r>
            <a:endParaRPr lang="zh-TW" altLang="en-US" sz="5400" dirty="0">
              <a:effectLst/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求主引導同行人生的路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途</a:t>
            </a:r>
            <a:endParaRPr lang="en-US" altLang="zh-TW" sz="5400" dirty="0" smtClean="0">
              <a:effectLst/>
              <a:latin typeface="DFKai-SB" pitchFamily="65" charset="-120"/>
              <a:ea typeface="DFKai-SB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喔！趕緊來</a:t>
            </a: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與主同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走</a:t>
            </a:r>
            <a:endParaRPr lang="zh-TW" altLang="en-US" sz="5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08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800" y="6096000"/>
            <a:ext cx="990600" cy="533400"/>
          </a:xfrm>
        </p:spPr>
        <p:txBody>
          <a:bodyPr/>
          <a:lstStyle/>
          <a:p>
            <a:r>
              <a:rPr lang="en-US" altLang="zh-TW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3/4</a:t>
            </a:r>
            <a:endParaRPr lang="en-US" altLang="zh-TW" sz="20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214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14400"/>
            <a:ext cx="8610600" cy="53340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你今日可能會佇叨位朋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友</a:t>
            </a:r>
            <a:endParaRPr lang="zh-TW" altLang="en-US" sz="5400" dirty="0"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你是行在攏無目標的道路 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尋求空虛親像作夢的光彩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目一閉</a:t>
            </a:r>
            <a:r>
              <a:rPr lang="en-US" altLang="zh-TW" sz="5400" dirty="0">
                <a:effectLst/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5400" dirty="0" err="1">
                <a:effectLst/>
                <a:latin typeface="DFKai-SB" pitchFamily="65" charset="-120"/>
                <a:ea typeface="DFKai-SB" pitchFamily="65" charset="-120"/>
              </a:rPr>
              <a:t>nih</a:t>
            </a:r>
            <a:r>
              <a:rPr lang="en-US" altLang="zh-TW" sz="5400" dirty="0">
                <a:effectLst/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5400" dirty="0">
                <a:effectLst/>
                <a:latin typeface="DFKai-SB" pitchFamily="65" charset="-120"/>
                <a:ea typeface="DFKai-SB" pitchFamily="65" charset="-120"/>
              </a:rPr>
              <a:t>就消</a:t>
            </a:r>
            <a:r>
              <a:rPr lang="zh-TW" altLang="en-US" sz="5400" dirty="0" smtClean="0">
                <a:effectLst/>
                <a:latin typeface="DFKai-SB" pitchFamily="65" charset="-120"/>
                <a:ea typeface="DFKai-SB" pitchFamily="65" charset="-120"/>
              </a:rPr>
              <a:t>失</a:t>
            </a:r>
            <a:endParaRPr lang="zh-TW" altLang="en-US" sz="54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10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800" y="6096000"/>
            <a:ext cx="990600" cy="533400"/>
          </a:xfrm>
        </p:spPr>
        <p:txBody>
          <a:bodyPr/>
          <a:lstStyle/>
          <a:p>
            <a:r>
              <a:rPr lang="en-US" altLang="zh-TW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4/4</a:t>
            </a:r>
            <a:endParaRPr lang="en-US" altLang="zh-TW" sz="20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214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28600"/>
            <a:ext cx="8686800" cy="60198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若無主恩典人生道路歹</a:t>
            </a:r>
            <a:r>
              <a:rPr lang="zh-TW" altLang="en-US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走</a:t>
            </a:r>
            <a:endParaRPr lang="zh-TW" altLang="en-US" sz="5400" dirty="0">
              <a:solidFill>
                <a:srgbClr val="000099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當你站在主的臺前我朋</a:t>
            </a:r>
            <a:r>
              <a:rPr lang="zh-TW" altLang="en-US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友 </a:t>
            </a:r>
            <a:endParaRPr lang="zh-TW" altLang="en-US" sz="5400" dirty="0">
              <a:solidFill>
                <a:srgbClr val="000099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你的空虛眠夢能通作什</a:t>
            </a:r>
            <a:r>
              <a:rPr lang="zh-TW" altLang="en-US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麼</a:t>
            </a:r>
            <a:endParaRPr lang="zh-TW" altLang="en-US" sz="5400" dirty="0">
              <a:solidFill>
                <a:srgbClr val="000099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喔</a:t>
            </a:r>
            <a:r>
              <a:rPr lang="en-US" altLang="zh-TW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! </a:t>
            </a:r>
            <a:r>
              <a:rPr lang="en-US" altLang="zh-TW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   </a:t>
            </a:r>
            <a:r>
              <a:rPr lang="zh-TW" altLang="en-US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趕</a:t>
            </a: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緊來與主同</a:t>
            </a:r>
            <a:r>
              <a:rPr lang="zh-TW" altLang="en-US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行</a:t>
            </a:r>
            <a:endParaRPr lang="en-US" altLang="zh-TW" sz="5400" dirty="0" smtClean="0">
              <a:solidFill>
                <a:srgbClr val="000099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endParaRPr lang="en-US" altLang="zh-TW" sz="3200" dirty="0" smtClean="0">
              <a:solidFill>
                <a:srgbClr val="000099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請你趕緊放棄空虛的眠夢 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喔</a:t>
            </a:r>
            <a:r>
              <a:rPr lang="en-US" altLang="zh-TW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! </a:t>
            </a:r>
            <a:r>
              <a:rPr lang="zh-TW" altLang="en-US" sz="5400" dirty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趕緊來與主同</a:t>
            </a:r>
            <a:r>
              <a:rPr lang="zh-TW" altLang="en-US" sz="5400" dirty="0" smtClean="0">
                <a:solidFill>
                  <a:srgbClr val="000099"/>
                </a:solidFill>
                <a:effectLst/>
                <a:latin typeface="DFKai-SB" pitchFamily="65" charset="-120"/>
                <a:ea typeface="DFKai-SB" pitchFamily="65" charset="-120"/>
              </a:rPr>
              <a:t>行</a:t>
            </a:r>
            <a:endParaRPr lang="zh-TW" altLang="en-US" sz="5400" dirty="0">
              <a:solidFill>
                <a:srgbClr val="000099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228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685800"/>
            <a:ext cx="6781800" cy="3733800"/>
          </a:xfrm>
          <a:noFill/>
        </p:spPr>
        <p:txBody>
          <a:bodyPr/>
          <a:lstStyle/>
          <a:p>
            <a:pPr eaLnBrk="1" hangingPunct="1"/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你們在尋什麼？</a:t>
            </a:r>
            <a:r>
              <a:rPr lang="zh-TW" altLang="en-US" sz="6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6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許明遠 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牧</a:t>
            </a:r>
            <a:r>
              <a:rPr lang="zh-TW" altLang="en-US" sz="4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師</a:t>
            </a:r>
            <a:endParaRPr lang="zh-TW" altLang="en-US" sz="4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72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5" descr="lwjap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8100" y="685800"/>
            <a:ext cx="9144000" cy="50228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zh-TW" altLang="en-US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奉獻</a:t>
            </a: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3600" i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奉獻是教會會員與基督徒的本份</a:t>
            </a:r>
            <a:endParaRPr lang="zh-TW" altLang="en-US" sz="3600" i="1" dirty="0" smtClean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5" descr="lwjap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0"/>
            <a:ext cx="6242050" cy="61658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奉獻感謝</a:t>
            </a:r>
            <a:b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我的錢銀獻給祢</a:t>
            </a:r>
            <a:b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用出攏趁祢旨意</a:t>
            </a:r>
            <a:b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我的才情祢賞賜</a:t>
            </a:r>
            <a:b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甘願還祢做器具</a:t>
            </a: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阿們！</a:t>
            </a:r>
            <a:endParaRPr lang="zh-TW" altLang="en-US" sz="6600" dirty="0" smtClean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90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7064375" cy="37338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altLang="zh-TW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歡</a:t>
            </a:r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迎</a:t>
            </a:r>
            <a:r>
              <a:rPr lang="en-US" altLang="zh-TW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肢体關懷</a:t>
            </a:r>
            <a:b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報告通知</a:t>
            </a:r>
            <a:b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5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54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54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49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" y="1524000"/>
            <a:ext cx="8991600" cy="2984500"/>
          </a:xfrm>
        </p:spPr>
        <p:txBody>
          <a:bodyPr/>
          <a:lstStyle/>
          <a:p>
            <a:pPr eaLnBrk="1" hangingPunct="1"/>
            <a:r>
              <a:rPr lang="en-US" altLang="zh-TW" sz="6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6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頌榮</a:t>
            </a:r>
            <a:r>
              <a:rPr lang="zh-TW" altLang="en-US" sz="6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60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54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512</a:t>
            </a:r>
            <a:r>
              <a:rPr lang="zh-TW" altLang="en-US" sz="54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首</a:t>
            </a:r>
            <a:br>
              <a:rPr lang="zh-TW" altLang="en-US" sz="54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願咱救主耶穌基督</a:t>
            </a:r>
            <a:br>
              <a:rPr lang="zh-TW" altLang="en-US" sz="54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540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7563288"/>
      </p:ext>
    </p:extLst>
  </p:cSld>
  <p:clrMapOvr>
    <a:masterClrMapping/>
  </p:clrMapOvr>
  <p:transition spd="slow" advTm="1385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7" name="Picture 2" descr="lwjap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908050"/>
            <a:ext cx="7913687" cy="45783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r>
              <a:rPr lang="zh-TW" alt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DFKai-SB" pitchFamily="65" charset="-120"/>
                <a:ea typeface="DFKai-SB" pitchFamily="65" charset="-120"/>
              </a:rPr>
              <a:t>詩歌讚</a:t>
            </a:r>
            <a:r>
              <a:rPr lang="zh-TW" alt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DFKai-SB" pitchFamily="65" charset="-120"/>
                <a:ea typeface="DFKai-SB" pitchFamily="65" charset="-120"/>
              </a:rPr>
              <a:t>美</a:t>
            </a:r>
            <a:r>
              <a:rPr lang="en-US" altLang="zh-TW" sz="5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咱</a:t>
            </a:r>
            <a:r>
              <a:rPr lang="zh-TW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來讚美敬拜</a:t>
            </a:r>
            <a:r>
              <a:rPr lang="zh-TW" altLang="en-US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主</a:t>
            </a:r>
            <a:r>
              <a:rPr lang="en-US" altLang="zh-TW" sz="48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endParaRPr lang="en-US" altLang="zh-TW" sz="4800" i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14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5867400" cy="692150"/>
          </a:xfrm>
        </p:spPr>
        <p:txBody>
          <a:bodyPr/>
          <a:lstStyle/>
          <a:p>
            <a:pPr algn="r" eaLnBrk="1" hangingPunct="1"/>
            <a:r>
              <a:rPr lang="en-US" altLang="zh-TW" sz="3200" u="sng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512 </a:t>
            </a:r>
            <a:r>
              <a:rPr lang="zh-TW" altLang="en-US" sz="3200" u="sng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願咱救主耶穌基督</a:t>
            </a:r>
            <a:r>
              <a:rPr lang="en-US" altLang="zh-TW" sz="2000" u="sng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(1/2)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836613"/>
            <a:ext cx="7920037" cy="5761037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zh-TW" altLang="en-US" sz="60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願咱救主耶穌基督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zh-TW" altLang="en-US" sz="60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顯明恩典慈悲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zh-TW" altLang="en-US" sz="60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天父上帝賞賜大福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zh-TW" altLang="en-US" sz="60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疼咱親像子兒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zh-TW" altLang="en-US" sz="60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疼咱親像子兒</a:t>
            </a:r>
          </a:p>
        </p:txBody>
      </p:sp>
    </p:spTree>
    <p:extLst>
      <p:ext uri="{BB962C8B-B14F-4D97-AF65-F5344CB8AC3E}">
        <p14:creationId xmlns:p14="http://schemas.microsoft.com/office/powerpoint/2010/main" val="3795088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5867400" cy="692150"/>
          </a:xfrm>
        </p:spPr>
        <p:txBody>
          <a:bodyPr/>
          <a:lstStyle/>
          <a:p>
            <a:pPr algn="r" eaLnBrk="1" hangingPunct="1"/>
            <a:r>
              <a:rPr lang="en-US" altLang="zh-TW" sz="3200" u="sng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512 </a:t>
            </a:r>
            <a:r>
              <a:rPr lang="zh-TW" altLang="en-US" sz="3200" u="sng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願咱救主耶穌基督</a:t>
            </a:r>
            <a:r>
              <a:rPr lang="en-US" altLang="zh-TW" sz="2000" u="sng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(2/2)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836613"/>
            <a:ext cx="7993062" cy="5761037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zh-TW" altLang="en-US" sz="60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聖神權能給咱感動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zh-TW" altLang="en-US" sz="60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居起逐人心內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zh-TW" altLang="en-US" sz="60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三位一體及咱相通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zh-TW" altLang="en-US" sz="60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此時到萬世代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zh-TW" altLang="en-US" sz="60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此時到萬世代</a:t>
            </a:r>
            <a:endParaRPr lang="en-US" altLang="zh-TW" sz="600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Tx/>
              <a:buNone/>
            </a:pPr>
            <a:r>
              <a:rPr lang="en-US" altLang="zh-TW" sz="600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					</a:t>
            </a:r>
            <a:r>
              <a:rPr lang="zh-TW" altLang="en-US" sz="600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阿們</a:t>
            </a:r>
          </a:p>
        </p:txBody>
      </p:sp>
    </p:spTree>
    <p:extLst>
      <p:ext uri="{BB962C8B-B14F-4D97-AF65-F5344CB8AC3E}">
        <p14:creationId xmlns:p14="http://schemas.microsoft.com/office/powerpoint/2010/main" val="207267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00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295400"/>
            <a:ext cx="9144000" cy="327818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altLang="zh-TW" sz="6600" dirty="0" smtClean="0">
                <a:solidFill>
                  <a:srgbClr val="002060"/>
                </a:solidFill>
                <a:ea typeface="DFKai-SB" pitchFamily="65" charset="-120"/>
              </a:rPr>
              <a:t/>
            </a:r>
            <a:br>
              <a:rPr lang="en-US" altLang="zh-TW" sz="6600" dirty="0" smtClean="0">
                <a:solidFill>
                  <a:srgbClr val="002060"/>
                </a:solidFill>
                <a:ea typeface="DFKai-SB" pitchFamily="65" charset="-120"/>
              </a:rPr>
            </a:br>
            <a:r>
              <a:rPr lang="zh-TW" altLang="en-US" sz="8000" dirty="0" smtClean="0">
                <a:solidFill>
                  <a:srgbClr val="000066"/>
                </a:solidFill>
                <a:ea typeface="DFKai-SB" pitchFamily="65" charset="-120"/>
              </a:rPr>
              <a:t>祝 禱</a:t>
            </a:r>
            <a:r>
              <a:rPr lang="zh-TW" altLang="en-US" sz="8000" dirty="0" smtClean="0">
                <a:solidFill>
                  <a:srgbClr val="002060"/>
                </a:solidFill>
                <a:ea typeface="DFKai-SB" pitchFamily="65" charset="-120"/>
              </a:rPr>
              <a:t/>
            </a:r>
            <a:br>
              <a:rPr lang="zh-TW" altLang="en-US" sz="8000" dirty="0" smtClean="0">
                <a:solidFill>
                  <a:srgbClr val="002060"/>
                </a:solidFill>
                <a:ea typeface="DFKai-SB" pitchFamily="65" charset="-120"/>
              </a:rPr>
            </a:br>
            <a:r>
              <a:rPr lang="zh-TW" altLang="en-US" sz="2000" b="1" dirty="0" smtClean="0">
                <a:solidFill>
                  <a:srgbClr val="002060"/>
                </a:solidFill>
                <a:ea typeface="DFKai-SB" pitchFamily="65" charset="-120"/>
              </a:rPr>
              <a:t/>
            </a:r>
            <a:br>
              <a:rPr lang="zh-TW" altLang="en-US" sz="2000" b="1" dirty="0" smtClean="0">
                <a:solidFill>
                  <a:srgbClr val="002060"/>
                </a:solidFill>
                <a:ea typeface="DFKai-SB" pitchFamily="65" charset="-120"/>
              </a:rPr>
            </a:br>
            <a:r>
              <a:rPr lang="zh-TW" altLang="en-US" dirty="0" smtClean="0">
                <a:solidFill>
                  <a:srgbClr val="000066"/>
                </a:solidFill>
                <a:ea typeface="DFKai-SB" pitchFamily="65" charset="-120"/>
              </a:rPr>
              <a:t>阿們頌</a:t>
            </a:r>
            <a:r>
              <a:rPr lang="zh-TW" altLang="en-US" dirty="0" smtClean="0">
                <a:solidFill>
                  <a:srgbClr val="002060"/>
                </a:solidFill>
                <a:ea typeface="DFKai-SB" pitchFamily="65" charset="-120"/>
              </a:rPr>
              <a:t/>
            </a:r>
            <a:br>
              <a:rPr lang="zh-TW" altLang="en-US" dirty="0" smtClean="0">
                <a:solidFill>
                  <a:srgbClr val="002060"/>
                </a:solidFill>
                <a:ea typeface="DFKai-SB" pitchFamily="65" charset="-120"/>
              </a:rPr>
            </a:br>
            <a:r>
              <a:rPr lang="zh-TW" altLang="en-US" dirty="0" smtClean="0">
                <a:solidFill>
                  <a:srgbClr val="002060"/>
                </a:solidFill>
                <a:ea typeface="DFKai-SB" pitchFamily="65" charset="-120"/>
              </a:rPr>
              <a:t/>
            </a:r>
            <a:br>
              <a:rPr lang="zh-TW" altLang="en-US" dirty="0" smtClean="0">
                <a:solidFill>
                  <a:srgbClr val="002060"/>
                </a:solidFill>
                <a:ea typeface="DFKai-SB" pitchFamily="65" charset="-120"/>
              </a:rPr>
            </a:br>
            <a:endParaRPr lang="zh-TW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lwjap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7533"/>
            <a:ext cx="9169400" cy="6877050"/>
          </a:xfrm>
          <a:prstGeom prst="rect">
            <a:avLst/>
          </a:prstGeom>
        </p:spPr>
      </p:pic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7772400" cy="1524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6000" u="sng" spc="-300" dirty="0" smtClean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u="sng" spc="-300" dirty="0" smtClean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u="sng" spc="-300" dirty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u="sng" spc="-300" dirty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u="sng" spc="-300" dirty="0" smtClean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u="sng" spc="-300" dirty="0" smtClean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u="sng" spc="-300" dirty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u="sng" spc="-300" dirty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u="sng" spc="-300" dirty="0" smtClean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u="sng" spc="-300" dirty="0" smtClean="0">
                <a:solidFill>
                  <a:schemeClr val="bg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6000" u="sng" spc="-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本</a:t>
            </a:r>
            <a:r>
              <a:rPr lang="zh-TW" altLang="en-US" sz="6000" u="sng" spc="-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週金</a:t>
            </a:r>
            <a:r>
              <a:rPr lang="zh-TW" altLang="en-US" sz="6000" u="sng" spc="-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句</a:t>
            </a:r>
            <a:r>
              <a:rPr lang="en-US" altLang="zh-TW" sz="4800" spc="-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800" spc="-3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000" spc="-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希伯來書</a:t>
            </a:r>
            <a:r>
              <a:rPr lang="en-US" altLang="zh-TW" sz="4000" spc="-3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12:1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045775"/>
            <a:ext cx="6477000" cy="41242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『</a:t>
            </a:r>
            <a:r>
              <a:rPr kumimoji="0" lang="zh-TW" alt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已經有做干證的到許多，親像雲圍咱，就著放下逐號的重擔，及快快纏絆咱的罪，用吞忍，來走所安排佇咱頭前的路站，</a:t>
            </a:r>
            <a:r>
              <a:rPr kumimoji="0" lang="en-US" altLang="zh-TW" sz="4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』 </a:t>
            </a:r>
            <a:r>
              <a:rPr kumimoji="0" lang="en-US" altLang="zh-TW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(</a:t>
            </a:r>
            <a:r>
              <a:rPr kumimoji="0"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台漢本</a:t>
            </a:r>
            <a:r>
              <a:rPr kumimoji="0"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)</a:t>
            </a:r>
            <a:endParaRPr kumimoji="0" lang="zh-TW" alt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64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b="1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806143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95600" y="2438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何等恩典</a:t>
            </a:r>
            <a:endParaRPr kumimoji="0" lang="en-US" sz="54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990600"/>
            <a:ext cx="7772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用真誠的</a:t>
            </a: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心</a:t>
            </a:r>
            <a:r>
              <a:rPr kumimoji="0" lang="en-US" altLang="zh-TW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降</a:t>
            </a:r>
            <a:r>
              <a:rPr kumimoji="0"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服在祢面</a:t>
            </a: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kumimoji="0" 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開我心目使我看</a:t>
            </a: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見</a:t>
            </a:r>
            <a:r>
              <a:rPr kumimoji="0" lang="en-US" altLang="zh-TW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用感恩的</a:t>
            </a: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心</a:t>
            </a:r>
            <a:r>
              <a:rPr kumimoji="0" lang="en-US" altLang="zh-TW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領</a:t>
            </a:r>
            <a:r>
              <a:rPr kumimoji="0"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受活命的</a:t>
            </a: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水</a:t>
            </a:r>
            <a:r>
              <a:rPr kumimoji="0" 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4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對祢來的溫柔與謙</a:t>
            </a:r>
            <a:r>
              <a:rPr kumimoji="0" lang="zh-TW" alt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卑</a:t>
            </a:r>
            <a:r>
              <a:rPr kumimoji="0" lang="en-US" altLang="zh-TW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en-US" sz="1800" dirty="0">
                <a:solidFill>
                  <a:prstClr val="black"/>
                </a:solidFill>
                <a:latin typeface="Calibri"/>
              </a:rPr>
              <a:t/>
            </a:r>
            <a:br>
              <a:rPr kumimoji="0" lang="en-US" sz="1800" dirty="0">
                <a:solidFill>
                  <a:prstClr val="black"/>
                </a:solidFill>
                <a:latin typeface="Calibri"/>
              </a:rPr>
            </a:br>
            <a:r>
              <a:rPr kumimoji="0" lang="en-US" sz="1800" dirty="0">
                <a:solidFill>
                  <a:prstClr val="black"/>
                </a:solidFill>
                <a:latin typeface="Calibri"/>
              </a:rPr>
              <a:t/>
            </a:r>
            <a:br>
              <a:rPr kumimoji="0" lang="en-US" sz="1800" dirty="0">
                <a:solidFill>
                  <a:prstClr val="black"/>
                </a:solidFill>
                <a:latin typeface="Calibri"/>
              </a:rPr>
            </a:br>
            <a:endParaRPr kumimoji="0" lang="en-US" sz="18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237" r="2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364163"/>
          </a:xfrm>
        </p:spPr>
        <p:txBody>
          <a:bodyPr>
            <a:noAutofit/>
          </a:bodyPr>
          <a:lstStyle/>
          <a:p>
            <a:pPr algn="ctr">
              <a:lnSpc>
                <a:spcPts val="6300"/>
              </a:lnSpc>
              <a:buNone/>
            </a:pP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﹝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副歌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﹞</a:t>
            </a:r>
            <a:r>
              <a:rPr lang="en-US" sz="36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36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何等恩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典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祢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竟然記得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en-US" sz="48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48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何等恩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典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祢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寶血為我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流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en-US" sz="48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ts val="6300"/>
              </a:lnSpc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何等恩典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en-US" sz="4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4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祢用尊貴榮耀做我冕琉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en-US" sz="48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48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我的嘴必充滿嘔咾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3600" dirty="0" smtClean="0">
                <a:latin typeface="標楷體" pitchFamily="65" charset="-120"/>
                <a:ea typeface="標楷體" pitchFamily="65" charset="-120"/>
              </a:rPr>
            </a:br>
            <a:endParaRPr 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h00.deviantart.net/fs32/PRE/f/2008/226/6/9/Pink_Borders_by_SeXc_AnGeL.png"/>
          <p:cNvPicPr>
            <a:picLocks noChangeAspect="1" noChangeArrowheads="1"/>
          </p:cNvPicPr>
          <p:nvPr/>
        </p:nvPicPr>
        <p:blipFill>
          <a:blip r:embed="rId2" cstate="print"/>
          <a:srcRect l="9830" t="11151" r="10359" b="10840"/>
          <a:stretch>
            <a:fillRect/>
          </a:stretch>
        </p:blipFill>
        <p:spPr bwMode="auto">
          <a:xfrm>
            <a:off x="0" y="0"/>
            <a:ext cx="9226014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748464" cy="600404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altLang="zh-CN" sz="6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</a:pPr>
            <a:r>
              <a:rPr lang="zh-CN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奇異恩典甘甜和諧，</a:t>
            </a:r>
            <a:endParaRPr lang="en-US" altLang="zh-CN" sz="6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救我脫離罪坑</a:t>
            </a:r>
          </a:p>
          <a:p>
            <a:pPr>
              <a:spcBef>
                <a:spcPct val="0"/>
              </a:spcBef>
            </a:pPr>
            <a:r>
              <a:rPr lang="zh-TW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前我失迷今我倒來，</a:t>
            </a:r>
            <a:endParaRPr lang="en-US" altLang="zh-TW" sz="6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6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睛瞑今得看見 </a:t>
            </a:r>
            <a:endParaRPr lang="en-US" sz="6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9512" y="764704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endParaRPr kumimoji="0" lang="en-US" altLang="zh-TW" sz="40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Aft>
                <a:spcPts val="0"/>
              </a:spcAft>
            </a:pPr>
            <a:r>
              <a:rPr kumimoji="0"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主大恩典使我敬畏，</a:t>
            </a:r>
            <a:endParaRPr kumimoji="0" lang="en-US" altLang="zh-TW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Aft>
                <a:spcPts val="0"/>
              </a:spcAft>
            </a:pPr>
            <a:r>
              <a:rPr kumimoji="0"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驚惶變作安慰</a:t>
            </a:r>
          </a:p>
          <a:p>
            <a:pPr algn="ctr" fontAlgn="auto">
              <a:spcAft>
                <a:spcPts val="0"/>
              </a:spcAft>
            </a:pPr>
            <a:r>
              <a:rPr kumimoji="0"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真心信靠就得恩惠，</a:t>
            </a:r>
            <a:endParaRPr kumimoji="0" lang="en-US" altLang="zh-TW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Aft>
                <a:spcPts val="0"/>
              </a:spcAft>
            </a:pPr>
            <a:r>
              <a:rPr kumimoji="0" lang="zh-TW" altLang="en-US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主恩真正寶貴</a:t>
            </a:r>
            <a:endParaRPr kumimoji="0" lang="en-US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預設簡報設計">
  <a:themeElements>
    <a:clrScheme name="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Curtain Call">
  <a:themeElements>
    <a:clrScheme name="Curtain Call 2">
      <a:dk1>
        <a:srgbClr val="000066"/>
      </a:dk1>
      <a:lt1>
        <a:srgbClr val="FFFFFF"/>
      </a:lt1>
      <a:dk2>
        <a:srgbClr val="000099"/>
      </a:dk2>
      <a:lt2>
        <a:srgbClr val="D8F6F8"/>
      </a:lt2>
      <a:accent1>
        <a:srgbClr val="0099FF"/>
      </a:accent1>
      <a:accent2>
        <a:srgbClr val="00003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34"/>
      </a:accent6>
      <a:hlink>
        <a:srgbClr val="DDD925"/>
      </a:hlink>
      <a:folHlink>
        <a:srgbClr val="72C676"/>
      </a:folHlink>
    </a:clrScheme>
    <a:fontScheme name="Curtain Call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Fireworks">
  <a:themeElements>
    <a:clrScheme name="Fireworks 2">
      <a:dk1>
        <a:srgbClr val="0000A4"/>
      </a:dk1>
      <a:lt1>
        <a:srgbClr val="CCFFFF"/>
      </a:lt1>
      <a:dk2>
        <a:srgbClr val="000066"/>
      </a:dk2>
      <a:lt2>
        <a:srgbClr val="00FFFF"/>
      </a:lt2>
      <a:accent1>
        <a:srgbClr val="51B2E3"/>
      </a:accent1>
      <a:accent2>
        <a:srgbClr val="04E8AC"/>
      </a:accent2>
      <a:accent3>
        <a:srgbClr val="AAAAB8"/>
      </a:accent3>
      <a:accent4>
        <a:srgbClr val="AEDADA"/>
      </a:accent4>
      <a:accent5>
        <a:srgbClr val="B3D5EF"/>
      </a:accent5>
      <a:accent6>
        <a:srgbClr val="03D29B"/>
      </a:accent6>
      <a:hlink>
        <a:srgbClr val="FF3399"/>
      </a:hlink>
      <a:folHlink>
        <a:srgbClr val="8F5FD5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Beam">
  <a:themeElements>
    <a:clrScheme name="Beam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預設簡報設計">
  <a:themeElements>
    <a:clrScheme name="5_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5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預設簡報設計">
  <a:themeElements>
    <a:clrScheme name="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ylar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2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預設簡報設計">
  <a:themeElements>
    <a:clrScheme name="預設簡報設計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000000"/>
          </a:outerShdw>
        </a:effectLst>
      </a:spPr>
      <a:bodyPr vert="horz" wrap="square" lIns="91430" tIns="45715" rIns="91430" bIns="45715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395538" algn="l"/>
          </a:tabLst>
          <a:defRPr kumimoji="1" lang="zh-TW" altLang="en-US" sz="6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全真楷書" pitchFamily="49" charset="-120"/>
            <a:ea typeface="全真楷書" pitchFamily="49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31525</TotalTime>
  <Words>1383</Words>
  <Application>Microsoft Office PowerPoint</Application>
  <PresentationFormat>On-screen Show (4:3)</PresentationFormat>
  <Paragraphs>182</Paragraphs>
  <Slides>43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26</vt:i4>
      </vt:variant>
      <vt:variant>
        <vt:lpstr>Slide Titles</vt:lpstr>
      </vt:variant>
      <vt:variant>
        <vt:i4>43</vt:i4>
      </vt:variant>
    </vt:vector>
  </HeadingPairs>
  <TitlesOfParts>
    <vt:vector size="69" baseType="lpstr">
      <vt:lpstr>預設簡報設計</vt:lpstr>
      <vt:lpstr>1_Office Theme</vt:lpstr>
      <vt:lpstr>5_預設簡報設計</vt:lpstr>
      <vt:lpstr>2_預設簡報設計</vt:lpstr>
      <vt:lpstr>3_Default Design</vt:lpstr>
      <vt:lpstr>Office 佈景主題</vt:lpstr>
      <vt:lpstr>Mylar</vt:lpstr>
      <vt:lpstr>9_預設簡報設計</vt:lpstr>
      <vt:lpstr>6_預設簡報設計</vt:lpstr>
      <vt:lpstr>1_Beam</vt:lpstr>
      <vt:lpstr>1_預設簡報設計</vt:lpstr>
      <vt:lpstr>Opulent</vt:lpstr>
      <vt:lpstr>1_Stream</vt:lpstr>
      <vt:lpstr>3_Curtain Call</vt:lpstr>
      <vt:lpstr>3_預設簡報設計</vt:lpstr>
      <vt:lpstr>Azure</vt:lpstr>
      <vt:lpstr>8_預設簡報設計</vt:lpstr>
      <vt:lpstr>1_Fireworks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4_預設簡報設計</vt:lpstr>
      <vt:lpstr>Beam</vt:lpstr>
      <vt:lpstr>歡迎您來到 柑縣台灣基督長老教會  人人裝備、進入社區  請肅靜,預備心來敬拜上帝  請關掉您的手機,傳呼器…</vt:lpstr>
      <vt:lpstr>靜候上帝</vt:lpstr>
      <vt:lpstr> </vt:lpstr>
      <vt:lpstr>詩歌讚美 (咱來讚美敬拜主)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認罪  (默禱中向主認罪) </vt:lpstr>
      <vt:lpstr>  保 證    </vt:lpstr>
      <vt:lpstr>榮光歸聖父上帝</vt:lpstr>
      <vt:lpstr>啟應文</vt:lpstr>
      <vt:lpstr>啟應文17(1/7)</vt:lpstr>
      <vt:lpstr>啟應文17(2/7)</vt:lpstr>
      <vt:lpstr>啟應文17(3/7)</vt:lpstr>
      <vt:lpstr>啟應文17(4/7)</vt:lpstr>
      <vt:lpstr>啟應文17(5/7)</vt:lpstr>
      <vt:lpstr>啟應文17(6/7)</vt:lpstr>
      <vt:lpstr>啟應文17(7/7)</vt:lpstr>
      <vt:lpstr>      祈禱    </vt:lpstr>
      <vt:lpstr>阮佇天裡的父;願祢的名聖. 祢的國臨到;祢的旨意得成, 佇地裡親像佇天裡. 阮的日食,今仔日互阮. 赦免阮的辜負, 親像阮亦有赦免辜負阮的人. 莫得導阮入佇試;著救阮脫離 彼個歹的.因為國,權能, 榮光攏是祢所有,代代無盡. 阿們</vt:lpstr>
      <vt:lpstr>主聽阮祈禱 主聽阮祈禱 主聽阮祈禱 賞賜阮平安 阿們！</vt:lpstr>
      <vt:lpstr>聖詩 第480首 我心大歡喜,主站身邊</vt:lpstr>
      <vt:lpstr>我心大歡喜,主站身邊(1/3)</vt:lpstr>
      <vt:lpstr>我心大歡喜,主站身邊(2/3)</vt:lpstr>
      <vt:lpstr>我心大歡喜,主站身邊(3/3)</vt:lpstr>
      <vt:lpstr>聖經</vt:lpstr>
      <vt:lpstr>空虛眠夢‏  聖歌隊 獻詩</vt:lpstr>
      <vt:lpstr>1/4</vt:lpstr>
      <vt:lpstr>2/4</vt:lpstr>
      <vt:lpstr>3/4</vt:lpstr>
      <vt:lpstr>4/4</vt:lpstr>
      <vt:lpstr>你們在尋什麼？   許明遠 牧師</vt:lpstr>
      <vt:lpstr>奉獻  奉獻是教會會員與基督徒的本份</vt:lpstr>
      <vt:lpstr>奉獻感謝  我的錢銀獻給祢 用出攏趁祢旨意 我的才情祢賞賜 甘願還祢做器具 阿們！</vt:lpstr>
      <vt:lpstr>  歡迎/肢体關懷  報告通知    </vt:lpstr>
      <vt:lpstr> 頌榮 第512首 願咱救主耶穌基督  </vt:lpstr>
      <vt:lpstr>512 願咱救主耶穌基督(1/2)</vt:lpstr>
      <vt:lpstr>512 願咱救主耶穌基督(2/2)</vt:lpstr>
      <vt:lpstr> 祝 禱  阿們頌  </vt:lpstr>
      <vt:lpstr>     本週金句 希伯來書12:1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3512</cp:revision>
  <dcterms:created xsi:type="dcterms:W3CDTF">2005-02-27T07:43:32Z</dcterms:created>
  <dcterms:modified xsi:type="dcterms:W3CDTF">2014-01-19T03:38:15Z</dcterms:modified>
</cp:coreProperties>
</file>