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1BCD-2A53-4D7F-888C-884434C98E50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EA1F2-4E10-49BD-A0CA-ED16BE40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09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1BCD-2A53-4D7F-888C-884434C98E50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EA1F2-4E10-49BD-A0CA-ED16BE40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1BCD-2A53-4D7F-888C-884434C98E50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EA1F2-4E10-49BD-A0CA-ED16BE40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83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1BCD-2A53-4D7F-888C-884434C98E50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EA1F2-4E10-49BD-A0CA-ED16BE40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3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1BCD-2A53-4D7F-888C-884434C98E50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EA1F2-4E10-49BD-A0CA-ED16BE40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5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1BCD-2A53-4D7F-888C-884434C98E50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EA1F2-4E10-49BD-A0CA-ED16BE40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0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1BCD-2A53-4D7F-888C-884434C98E50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EA1F2-4E10-49BD-A0CA-ED16BE40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1BCD-2A53-4D7F-888C-884434C98E50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EA1F2-4E10-49BD-A0CA-ED16BE40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9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1BCD-2A53-4D7F-888C-884434C98E50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EA1F2-4E10-49BD-A0CA-ED16BE40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62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1BCD-2A53-4D7F-888C-884434C98E50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EA1F2-4E10-49BD-A0CA-ED16BE40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9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1BCD-2A53-4D7F-888C-884434C98E50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EA1F2-4E10-49BD-A0CA-ED16BE40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9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01BCD-2A53-4D7F-888C-884434C98E50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EA1F2-4E10-49BD-A0CA-ED16BE40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8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88" y="-15290"/>
            <a:ext cx="9164387" cy="687329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32656"/>
            <a:ext cx="7848872" cy="5544616"/>
          </a:xfrm>
          <a:solidFill>
            <a:srgbClr val="FFFFFF">
              <a:alpha val="94118"/>
            </a:srgbClr>
          </a:solidFill>
          <a:effectLst>
            <a:softEdge rad="127000"/>
          </a:effectLst>
        </p:spPr>
        <p:txBody>
          <a:bodyPr>
            <a:noAutofit/>
          </a:bodyPr>
          <a:lstStyle/>
          <a:p>
            <a:r>
              <a:rPr lang="zh-TW" altLang="en-US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耶和華是我的牧者，我無欠缺。 </a:t>
            </a:r>
            <a:br>
              <a:rPr lang="zh-TW" altLang="en-US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祂使我倒在青翠的草埔</a:t>
            </a:r>
            <a:r>
              <a:rPr lang="zh-TW" altLang="en-US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0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</a:t>
            </a:r>
            <a:r>
              <a:rPr lang="zh-TW" altLang="en-US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我在安靜的水邊。 </a:t>
            </a:r>
            <a:br>
              <a:rPr lang="zh-TW" altLang="en-US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祂使我的靈魂精英，為著祂的名，導我行義的路。 </a:t>
            </a:r>
            <a:endParaRPr lang="en-US" altLang="zh-TW" sz="40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我雖然行過死蔭的山谷，</a:t>
            </a:r>
            <a:endParaRPr lang="en-US" altLang="zh-TW" sz="40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也不驚災害，</a:t>
            </a:r>
            <a:endParaRPr lang="en-US" altLang="zh-TW" sz="40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因為祢與我同在。</a:t>
            </a:r>
            <a:r>
              <a:rPr lang="zh-TW" altLang="en-US" sz="4000" dirty="0"/>
              <a:t/>
            </a:r>
            <a:br>
              <a:rPr lang="zh-TW" altLang="en-US" sz="4000" dirty="0"/>
            </a:br>
            <a:r>
              <a:rPr lang="zh-TW" altLang="en-US" sz="4000" dirty="0"/>
              <a:t/>
            </a:r>
            <a:br>
              <a:rPr lang="zh-TW" alt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8611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8" y="0"/>
            <a:ext cx="9131462" cy="686289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71600" y="836712"/>
            <a:ext cx="7776864" cy="5632311"/>
          </a:xfrm>
          <a:prstGeom prst="rect">
            <a:avLst/>
          </a:prstGeom>
          <a:solidFill>
            <a:srgbClr val="FFFFFF">
              <a:alpha val="94118"/>
            </a:srgb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 algn="ctr"/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祢的鎚，祢的拐，安慰我。 </a:t>
            </a:r>
            <a:b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在我對敵面前，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祢給我排設筵席； </a:t>
            </a:r>
            <a:b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祢用油抹我的頭殼，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我的杯滿出來。 </a:t>
            </a:r>
            <a:b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恩典與慈悲的確跟我到一世人； </a:t>
            </a:r>
            <a:b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我要永遠站起在耶和華的厝，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我要永遠站起在耶和華的厝。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阿們。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904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26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bunbun</dc:creator>
  <cp:lastModifiedBy>Jonathan</cp:lastModifiedBy>
  <cp:revision>4</cp:revision>
  <dcterms:created xsi:type="dcterms:W3CDTF">2014-07-24T17:29:54Z</dcterms:created>
  <dcterms:modified xsi:type="dcterms:W3CDTF">2014-07-27T15:18:09Z</dcterms:modified>
</cp:coreProperties>
</file>