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202D-1E35-4E86-9798-A609145ED9C7}" type="datetimeFigureOut">
              <a:rPr lang="en-US" smtClean="0"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906F-14C1-42DA-BBA9-C2962FF134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412776"/>
            <a:ext cx="5472608" cy="4242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5800" smtClean="0">
                <a:latin typeface="標楷體" pitchFamily="65" charset="-120"/>
                <a:ea typeface="標楷體" pitchFamily="65" charset="-120"/>
              </a:rPr>
              <a:t>近倚耶穌的心懷</a:t>
            </a:r>
            <a:endParaRPr lang="en-US" altLang="ja-JP" sz="58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ja-JP" sz="6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Near to the</a:t>
            </a:r>
            <a:r>
              <a:rPr lang="en-US" altLang="ja-JP" sz="6000" dirty="0" smtClean="0">
                <a:latin typeface="Times New Roman" pitchFamily="18" charset="0"/>
                <a:cs typeface="Times New Roman" pitchFamily="18" charset="0"/>
              </a:rPr>
              <a:t> heart of Jesus</a:t>
            </a:r>
          </a:p>
          <a:p>
            <a:pPr algn="ctr"/>
            <a:endParaRPr lang="en-US" altLang="ja-JP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TW" altLang="en-US" sz="4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聖歌隊</a:t>
            </a:r>
            <a:r>
              <a:rPr lang="en-US" altLang="ja-JP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Choir</a:t>
            </a:r>
            <a:endParaRPr lang="ja-JP" altLang="en-US" sz="4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ree-printable-borders.com/certificate-borders/certificate-border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9552" y="332656"/>
            <a:ext cx="7992888" cy="647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mtClean="0"/>
          </a:p>
          <a:p>
            <a:pPr algn="ctr"/>
            <a:r>
              <a:rPr lang="ja-JP" altLang="en-US" sz="4600" smtClean="0">
                <a:latin typeface="標楷體" pitchFamily="65" charset="-120"/>
                <a:ea typeface="標楷體" pitchFamily="65" charset="-120"/>
              </a:rPr>
              <a:t>在人生的風浪中有平安</a:t>
            </a:r>
          </a:p>
          <a:p>
            <a:pPr algn="ctr"/>
            <a:r>
              <a:rPr lang="ja-JP" altLang="en-US" sz="4600" smtClean="0">
                <a:latin typeface="標楷體" pitchFamily="65" charset="-120"/>
                <a:ea typeface="標楷體" pitchFamily="65" charset="-120"/>
              </a:rPr>
              <a:t>在各早起歡喜唱歌</a:t>
            </a:r>
          </a:p>
          <a:p>
            <a:pPr algn="ctr"/>
            <a:r>
              <a:rPr lang="ja-JP" altLang="en-US" sz="4600" smtClean="0">
                <a:latin typeface="標楷體" pitchFamily="65" charset="-120"/>
                <a:ea typeface="標楷體" pitchFamily="65" charset="-120"/>
              </a:rPr>
              <a:t>有ー所在充滿肦望</a:t>
            </a:r>
          </a:p>
          <a:p>
            <a:pPr algn="ctr"/>
            <a:r>
              <a:rPr lang="ja-JP" altLang="en-US" sz="4600" smtClean="0">
                <a:latin typeface="標楷體" pitchFamily="65" charset="-120"/>
                <a:ea typeface="標楷體" pitchFamily="65" charset="-120"/>
              </a:rPr>
              <a:t>近倚耶穌的心懷</a:t>
            </a:r>
            <a:endParaRPr lang="en-US" altLang="ja-JP" sz="46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ja-JP" sz="3800" dirty="0" smtClean="0"/>
              <a:t>There is a place that lies </a:t>
            </a:r>
          </a:p>
          <a:p>
            <a:pPr algn="ctr"/>
            <a:r>
              <a:rPr lang="en-US" altLang="ja-JP" sz="3800" dirty="0" smtClean="0"/>
              <a:t>beyond the storm</a:t>
            </a:r>
          </a:p>
          <a:p>
            <a:pPr algn="ctr"/>
            <a:r>
              <a:rPr lang="en-US" altLang="ja-JP" sz="3800" dirty="0" smtClean="0"/>
              <a:t>There is a song that wakes the morn.</a:t>
            </a:r>
          </a:p>
          <a:p>
            <a:pPr algn="ctr"/>
            <a:r>
              <a:rPr lang="en-US" altLang="ja-JP" sz="3800" dirty="0" smtClean="0"/>
              <a:t>There is place where hope is born.</a:t>
            </a:r>
          </a:p>
          <a:p>
            <a:pPr algn="ctr"/>
            <a:r>
              <a:rPr lang="en-US" altLang="ja-JP" sz="3800" dirty="0" smtClean="0"/>
              <a:t>Near to the heart of Jesus.</a:t>
            </a:r>
            <a:endParaRPr lang="ja-JP" altLang="en-US" sz="3800" smtClean="0"/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andgraphics.com/images/borders/flowerborder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77064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20688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有神聖的厝宅爲咱備辧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為咱備辧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在彼福氣流落無盡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流落無盡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寳貴恩惠罪過得赦免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近倚耶穌的心懷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sz="3800" spc="-50" dirty="0" smtClean="0"/>
              <a:t>There is sacred home for the every dream</a:t>
            </a:r>
            <a:r>
              <a:rPr lang="en-US" sz="3800" dirty="0" smtClean="0"/>
              <a:t>.</a:t>
            </a:r>
          </a:p>
          <a:p>
            <a:pPr algn="ctr"/>
            <a:r>
              <a:rPr lang="en-US" sz="3800" dirty="0" smtClean="0"/>
              <a:t>Where mercy flows in endless streams.</a:t>
            </a:r>
          </a:p>
          <a:p>
            <a:pPr algn="ctr"/>
            <a:r>
              <a:rPr lang="en-US" sz="3800" dirty="0" smtClean="0"/>
              <a:t>The house of grace </a:t>
            </a:r>
          </a:p>
          <a:p>
            <a:pPr algn="ctr"/>
            <a:r>
              <a:rPr lang="en-US" sz="3800" dirty="0" smtClean="0"/>
              <a:t>where sin is redeemed.</a:t>
            </a:r>
          </a:p>
          <a:p>
            <a:pPr algn="ctr"/>
            <a:r>
              <a:rPr lang="en-US" sz="3800" dirty="0" smtClean="0"/>
              <a:t>Near to the heart of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.istockimg.com/file_thumbview_approve/3047922/2/stock-photo-3047922-orchids-frame-b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124744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親愛救主導我親近</a:t>
            </a:r>
          </a:p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導我親近祢心懷</a:t>
            </a:r>
            <a:r>
              <a:rPr lang="en-US" altLang="zh-TW" sz="45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45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用祢慈悲來保護我</a:t>
            </a:r>
          </a:p>
          <a:p>
            <a:pPr algn="ctr"/>
            <a:r>
              <a:rPr lang="zh-TW" altLang="en-US" sz="45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用慈愛聖手抱我</a:t>
            </a:r>
            <a:r>
              <a:rPr lang="en-US" altLang="zh-TW" sz="45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45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用慈愛聖手抱我</a:t>
            </a:r>
            <a:endParaRPr lang="en-US" altLang="zh-TW" sz="45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3800" dirty="0" smtClean="0">
                <a:latin typeface="Aharoni" pitchFamily="2" charset="-79"/>
                <a:cs typeface="Aharoni" pitchFamily="2" charset="-79"/>
              </a:rPr>
              <a:t>Draw me nearer, blessed savior.</a:t>
            </a:r>
          </a:p>
          <a:p>
            <a:pPr algn="ctr"/>
            <a:r>
              <a:rPr lang="en-US" sz="3800" dirty="0" smtClean="0">
                <a:latin typeface="Aharoni" pitchFamily="2" charset="-79"/>
                <a:cs typeface="Aharoni" pitchFamily="2" charset="-79"/>
              </a:rPr>
              <a:t>Bring me closer to your heart.</a:t>
            </a:r>
          </a:p>
          <a:p>
            <a:pPr algn="ctr"/>
            <a:r>
              <a:rPr lang="en-US" sz="3800" dirty="0" smtClean="0">
                <a:latin typeface="Aharoni" pitchFamily="2" charset="-79"/>
                <a:cs typeface="Aharoni" pitchFamily="2" charset="-79"/>
              </a:rPr>
              <a:t>Shelter me within your mercy.</a:t>
            </a:r>
          </a:p>
          <a:p>
            <a:pPr algn="ctr"/>
            <a:r>
              <a:rPr lang="en-US" sz="3800" dirty="0" smtClean="0">
                <a:latin typeface="Aharoni" pitchFamily="2" charset="-79"/>
                <a:cs typeface="Aharoni" pitchFamily="2" charset="-79"/>
              </a:rPr>
              <a:t>Hold me in your loving arms.</a:t>
            </a:r>
            <a:endParaRPr lang="en-US" sz="3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ily of the valley flowers paper frame border background Royalty Free Stock Photo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851" b="2617"/>
          <a:stretch>
            <a:fillRect/>
          </a:stretch>
        </p:blipFill>
        <p:spPr bwMode="auto">
          <a:xfrm>
            <a:off x="0" y="0"/>
            <a:ext cx="911606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548680"/>
            <a:ext cx="85689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在困苦絶望中還有盼望</a:t>
            </a:r>
          </a:p>
          <a:p>
            <a:pPr algn="ctr"/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祈祷得著恩典應允</a:t>
            </a:r>
            <a:r>
              <a:rPr lang="en-US" altLang="zh-TW" sz="43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得恩典應允</a:t>
            </a:r>
            <a:r>
              <a:rPr lang="en-US" altLang="zh-TW" sz="43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極大的喜樂無可比</a:t>
            </a:r>
          </a:p>
          <a:p>
            <a:pPr algn="ctr"/>
            <a:r>
              <a:rPr lang="zh-TW" altLang="en-US" sz="4300" b="1" dirty="0" smtClean="0">
                <a:latin typeface="標楷體" pitchFamily="65" charset="-120"/>
                <a:ea typeface="標楷體" pitchFamily="65" charset="-120"/>
              </a:rPr>
              <a:t>近倚耶穌的心懷</a:t>
            </a:r>
            <a:endParaRPr lang="en-US" altLang="zh-TW" sz="43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There is a shinning hope</a:t>
            </a: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beyond despair.</a:t>
            </a: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There is a place for every prayer.</a:t>
            </a: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There is a joy beyond compare.</a:t>
            </a:r>
          </a:p>
          <a:p>
            <a:pPr algn="ctr"/>
            <a:r>
              <a:rPr lang="en-US" sz="4000" dirty="0" smtClean="0">
                <a:latin typeface="Aharoni" pitchFamily="2" charset="-79"/>
                <a:cs typeface="Aharoni" pitchFamily="2" charset="-79"/>
              </a:rPr>
              <a:t>Near to the heart of Jesus.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12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188640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600" b="1" dirty="0" smtClean="0">
                <a:latin typeface="標楷體" pitchFamily="65" charset="-120"/>
                <a:ea typeface="標楷體" pitchFamily="65" charset="-120"/>
              </a:rPr>
              <a:t>耶穌親愛救贖主</a:t>
            </a:r>
            <a:r>
              <a:rPr lang="en-US" altLang="zh-TW" sz="4600" b="1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4600" b="1" dirty="0" smtClean="0">
                <a:latin typeface="標楷體" pitchFamily="65" charset="-120"/>
                <a:ea typeface="標楷體" pitchFamily="65" charset="-120"/>
              </a:rPr>
              <a:t>顯明上帝慈愛</a:t>
            </a:r>
            <a:r>
              <a:rPr lang="en-US" altLang="zh-TW" sz="4600" b="1" dirty="0" smtClean="0">
                <a:latin typeface="標楷體" pitchFamily="65" charset="-120"/>
                <a:ea typeface="標楷體" pitchFamily="65" charset="-120"/>
              </a:rPr>
              <a:t>,</a:t>
            </a:r>
          </a:p>
          <a:p>
            <a:pPr algn="ctr"/>
            <a:r>
              <a:rPr lang="zh-TW" altLang="en-US" sz="4600" b="1" dirty="0" smtClean="0">
                <a:latin typeface="標楷體" pitchFamily="65" charset="-120"/>
                <a:ea typeface="標楷體" pitchFamily="65" charset="-120"/>
              </a:rPr>
              <a:t>吸引阮安静等候</a:t>
            </a:r>
            <a:r>
              <a:rPr lang="en-US" altLang="zh-TW" sz="46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 smtClean="0">
                <a:latin typeface="標楷體" pitchFamily="65" charset="-120"/>
                <a:ea typeface="標楷體" pitchFamily="65" charset="-120"/>
              </a:rPr>
              <a:t>近倚上帝心懷</a:t>
            </a:r>
            <a:r>
              <a:rPr lang="en-US" altLang="zh-TW" sz="46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 smtClean="0">
                <a:latin typeface="標楷體" pitchFamily="65" charset="-120"/>
                <a:ea typeface="標楷體" pitchFamily="65" charset="-120"/>
              </a:rPr>
              <a:t>近倚上帝心懷</a:t>
            </a:r>
            <a:r>
              <a:rPr lang="en-US" altLang="zh-TW" sz="4600" b="1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4600" b="1" dirty="0" smtClean="0">
                <a:latin typeface="標楷體" pitchFamily="65" charset="-120"/>
                <a:ea typeface="標楷體" pitchFamily="65" charset="-120"/>
              </a:rPr>
              <a:t>上帝心懷</a:t>
            </a:r>
            <a:r>
              <a:rPr lang="en-US" altLang="zh-TW" sz="4600" b="1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/>
            <a:r>
              <a:rPr lang="en-US" sz="4000" dirty="0" smtClean="0">
                <a:latin typeface="Aharoni" pitchFamily="2" charset="-79"/>
                <a:ea typeface="標楷體" pitchFamily="65" charset="-120"/>
                <a:cs typeface="Aharoni" pitchFamily="2" charset="-79"/>
              </a:rPr>
              <a:t>O Jesus, blessed savior</a:t>
            </a:r>
          </a:p>
          <a:p>
            <a:pPr algn="ctr"/>
            <a:r>
              <a:rPr lang="en-US" sz="4000" dirty="0" smtClean="0">
                <a:latin typeface="Aharoni" pitchFamily="2" charset="-79"/>
                <a:ea typeface="標楷體" pitchFamily="65" charset="-120"/>
                <a:cs typeface="Aharoni" pitchFamily="2" charset="-79"/>
              </a:rPr>
              <a:t>Send from the heart of God.</a:t>
            </a:r>
          </a:p>
          <a:p>
            <a:pPr algn="ctr"/>
            <a:r>
              <a:rPr lang="en-US" sz="4000" dirty="0" smtClean="0">
                <a:latin typeface="Aharoni" pitchFamily="2" charset="-79"/>
                <a:ea typeface="標楷體" pitchFamily="65" charset="-120"/>
                <a:cs typeface="Aharoni" pitchFamily="2" charset="-79"/>
              </a:rPr>
              <a:t>Hold us, who wait before </a:t>
            </a:r>
            <a:r>
              <a:rPr lang="en-US" sz="4000" dirty="0" err="1" smtClean="0">
                <a:latin typeface="Aharoni" pitchFamily="2" charset="-79"/>
                <a:ea typeface="標楷體" pitchFamily="65" charset="-120"/>
                <a:cs typeface="Aharoni" pitchFamily="2" charset="-79"/>
              </a:rPr>
              <a:t>thee.Near</a:t>
            </a:r>
            <a:r>
              <a:rPr lang="en-US" sz="4000" dirty="0" smtClean="0">
                <a:latin typeface="Aharoni" pitchFamily="2" charset="-79"/>
                <a:ea typeface="標楷體" pitchFamily="65" charset="-120"/>
                <a:cs typeface="Aharoni" pitchFamily="2" charset="-79"/>
              </a:rPr>
              <a:t> to the heart of God.</a:t>
            </a:r>
          </a:p>
          <a:p>
            <a:pPr algn="ctr"/>
            <a:endParaRPr 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366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Wenwen</cp:lastModifiedBy>
  <cp:revision>34</cp:revision>
  <dcterms:created xsi:type="dcterms:W3CDTF">2013-08-01T20:48:22Z</dcterms:created>
  <dcterms:modified xsi:type="dcterms:W3CDTF">2013-08-02T03:29:05Z</dcterms:modified>
</cp:coreProperties>
</file>