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57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3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6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AE37-F6D1-48F2-B7AB-ED47FD94186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E771-A3DD-4161-8618-81546F21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0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18" y="914400"/>
            <a:ext cx="8494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AR Singyi Ultra Big5" pitchFamily="49" charset="-120"/>
                <a:ea typeface="AR Singyi Ultra Big5" pitchFamily="49" charset="-120"/>
              </a:rPr>
              <a:t>嗎哪停止</a:t>
            </a:r>
            <a:r>
              <a:rPr lang="zh-TW" altLang="en-US" sz="7200" dirty="0">
                <a:latin typeface="AR Singyi Ultra Big5" pitchFamily="49" charset="-120"/>
                <a:ea typeface="AR Singyi Ultra Big5" pitchFamily="49" charset="-120"/>
              </a:rPr>
              <a:t>，</a:t>
            </a:r>
            <a:r>
              <a:rPr lang="zh-TW" altLang="en-US" sz="7200" dirty="0">
                <a:solidFill>
                  <a:srgbClr val="00B050"/>
                </a:solidFill>
                <a:latin typeface="AR Singyi Ultra Big5" pitchFamily="49" charset="-120"/>
                <a:ea typeface="AR Singyi Ultra Big5" pitchFamily="49" charset="-120"/>
              </a:rPr>
              <a:t>征戰開始</a:t>
            </a:r>
            <a:endParaRPr lang="en-US" sz="7200" dirty="0">
              <a:solidFill>
                <a:srgbClr val="00B050"/>
              </a:solidFill>
              <a:latin typeface="AR Singyi Ultra Big5" pitchFamily="49" charset="-120"/>
              <a:ea typeface="AR Singyi Ultra Big5" pitchFamily="49" charset="-12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646"/>
            <a:ext cx="916947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ost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626"/>
            <a:ext cx="9144001" cy="68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st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8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599"/>
            <a:ext cx="8001000" cy="450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2156" y="5410200"/>
            <a:ext cx="745588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美國</a:t>
            </a:r>
            <a:r>
              <a:rPr lang="zh-TW" altLang="en-US" sz="54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夢 </a:t>
            </a:r>
            <a:r>
              <a:rPr lang="en-US" altLang="zh-TW" sz="5400" dirty="0" smtClean="0">
                <a:solidFill>
                  <a:srgbClr val="C00000"/>
                </a:solidFill>
                <a:ea typeface="AR Heiti Bold Big5" pitchFamily="49" charset="-120"/>
              </a:rPr>
              <a:t>American</a:t>
            </a:r>
            <a:r>
              <a:rPr lang="zh-TW" altLang="en-US" sz="5400" dirty="0" smtClean="0">
                <a:solidFill>
                  <a:srgbClr val="C00000"/>
                </a:solidFill>
                <a:ea typeface="AR Heiti Bold Big5" pitchFamily="49" charset="-120"/>
              </a:rPr>
              <a:t> </a:t>
            </a:r>
            <a:r>
              <a:rPr lang="en-US" altLang="zh-TW" sz="5400" dirty="0" smtClean="0">
                <a:solidFill>
                  <a:srgbClr val="C00000"/>
                </a:solidFill>
                <a:ea typeface="AR Heiti Bold Big5" pitchFamily="49" charset="-120"/>
              </a:rPr>
              <a:t>Dream</a:t>
            </a:r>
            <a:endParaRPr lang="en-US" sz="5400" dirty="0">
              <a:solidFill>
                <a:srgbClr val="C00000"/>
              </a:solidFill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616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506"/>
            <a:ext cx="5562600" cy="68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7201"/>
            <a:ext cx="4457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AR Kaiti Medium Big5" pitchFamily="49" charset="-120"/>
                <a:ea typeface="AR Kaiti Medium Big5" pitchFamily="49" charset="-120"/>
              </a:rPr>
              <a:t>不</a:t>
            </a:r>
            <a:r>
              <a:rPr lang="zh-TW" altLang="en-US" sz="4400" b="1" dirty="0">
                <a:latin typeface="AR Kaiti Medium Big5" pitchFamily="49" charset="-120"/>
                <a:ea typeface="AR Kaiti Medium Big5" pitchFamily="49" charset="-120"/>
              </a:rPr>
              <a:t>料，有一個人手裡有拔出來的刀，對面站立</a:t>
            </a:r>
            <a:r>
              <a:rPr lang="zh-TW" altLang="en-US" sz="4400" b="1" dirty="0" smtClean="0">
                <a:latin typeface="AR Kaiti Medium Big5" pitchFamily="49" charset="-120"/>
                <a:ea typeface="AR Kaiti Medium Big5" pitchFamily="49" charset="-120"/>
              </a:rPr>
              <a:t>。（</a:t>
            </a:r>
            <a:r>
              <a:rPr lang="zh-TW" altLang="en-US" sz="4400" b="1" dirty="0">
                <a:latin typeface="AR Kaiti Medium Big5" pitchFamily="49" charset="-120"/>
                <a:ea typeface="AR Kaiti Medium Big5" pitchFamily="49" charset="-120"/>
              </a:rPr>
              <a:t>書五</a:t>
            </a:r>
            <a:r>
              <a:rPr lang="en-US" sz="4400" b="1" dirty="0">
                <a:latin typeface="AR Kaiti Medium Big5" pitchFamily="49" charset="-120"/>
                <a:ea typeface="AR Kaiti Medium Big5" pitchFamily="49" charset="-120"/>
              </a:rPr>
              <a:t>13</a:t>
            </a:r>
            <a:r>
              <a:rPr lang="zh-TW" altLang="en-US" sz="44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4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70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03"/>
            <a:ext cx="5410200" cy="688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81000"/>
            <a:ext cx="3200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AR Kaiti Medium Big5" pitchFamily="49" charset="-120"/>
                <a:ea typeface="AR Kaiti Medium Big5" pitchFamily="49" charset="-120"/>
              </a:rPr>
              <a:t>朋</a:t>
            </a:r>
            <a:r>
              <a:rPr lang="zh-TW" altLang="en-US" sz="4000" dirty="0">
                <a:latin typeface="AR Kaiti Medium Big5" pitchFamily="49" charset="-120"/>
                <a:ea typeface="AR Kaiti Medium Big5" pitchFamily="49" charset="-120"/>
              </a:rPr>
              <a:t>友啊</a:t>
            </a:r>
            <a:r>
              <a:rPr lang="zh-TW" altLang="en-US" sz="4000" dirty="0" smtClean="0">
                <a:latin typeface="AR Kaiti Medium Big5" pitchFamily="49" charset="-120"/>
                <a:ea typeface="AR Kaiti Medium Big5" pitchFamily="49" charset="-120"/>
              </a:rPr>
              <a:t>！</a:t>
            </a:r>
            <a:endParaRPr lang="en-US" altLang="zh-TW" sz="4000" dirty="0" smtClean="0"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4000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dirty="0" smtClean="0">
                <a:latin typeface="AR Kaiti Medium Big5" pitchFamily="49" charset="-120"/>
                <a:ea typeface="AR Kaiti Medium Big5" pitchFamily="49" charset="-120"/>
              </a:rPr>
              <a:t>我</a:t>
            </a:r>
            <a:r>
              <a:rPr lang="zh-TW" altLang="en-US" sz="4000" dirty="0">
                <a:latin typeface="AR Kaiti Medium Big5" pitchFamily="49" charset="-120"/>
                <a:ea typeface="AR Kaiti Medium Big5" pitchFamily="49" charset="-120"/>
              </a:rPr>
              <a:t>並不在意上帝是否站在我們這邊</a:t>
            </a:r>
            <a:r>
              <a:rPr lang="zh-TW" altLang="en-US" sz="4000" dirty="0" smtClean="0">
                <a:latin typeface="AR Kaiti Medium Big5" pitchFamily="49" charset="-120"/>
                <a:ea typeface="AR Kaiti Medium Big5" pitchFamily="49" charset="-120"/>
              </a:rPr>
              <a:t>；</a:t>
            </a:r>
            <a:endParaRPr lang="en-US" altLang="zh-TW" sz="4000" dirty="0" smtClean="0"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4000" dirty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dirty="0" smtClean="0">
                <a:latin typeface="AR Kaiti Medium Big5" pitchFamily="49" charset="-120"/>
                <a:ea typeface="AR Kaiti Medium Big5" pitchFamily="49" charset="-120"/>
              </a:rPr>
              <a:t>我</a:t>
            </a:r>
            <a:r>
              <a:rPr lang="zh-TW" altLang="en-US" sz="4000" dirty="0">
                <a:latin typeface="AR Kaiti Medium Big5" pitchFamily="49" charset="-120"/>
                <a:ea typeface="AR Kaiti Medium Big5" pitchFamily="49" charset="-120"/>
              </a:rPr>
              <a:t>所關心的是，我們是否站在上帝的那一邊</a:t>
            </a:r>
            <a:r>
              <a:rPr lang="zh-TW" altLang="en-US" sz="4000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65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85800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把腳上的鞋脫下來！</a:t>
            </a:r>
            <a:endParaRPr lang="en-US" sz="6000" dirty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86000"/>
            <a:ext cx="295465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latin typeface="AR Heiti Bold Big5" pitchFamily="49" charset="-120"/>
                <a:ea typeface="AR Heiti Bold Big5" pitchFamily="49" charset="-120"/>
              </a:rPr>
              <a:t>分別為聖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1864" y="3572470"/>
            <a:ext cx="295465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latin typeface="AR Heiti Bold Big5" pitchFamily="49" charset="-120"/>
                <a:ea typeface="AR Heiti Bold Big5" pitchFamily="49" charset="-120"/>
              </a:rPr>
              <a:t>脫去老我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1863" y="4867870"/>
            <a:ext cx="295465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latin typeface="AR Heiti Bold Big5" pitchFamily="49" charset="-120"/>
                <a:ea typeface="AR Heiti Bold Big5" pitchFamily="49" charset="-120"/>
              </a:rPr>
              <a:t>讓出主權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6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3" y="609600"/>
            <a:ext cx="7386638" cy="4378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7212" y="5178725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嗎哪停止，征戰開始</a:t>
            </a:r>
            <a:endParaRPr lang="en-US" sz="6000" dirty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1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109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2019-03-30T14:18:43Z</dcterms:created>
  <dcterms:modified xsi:type="dcterms:W3CDTF">2019-03-31T07:26:35Z</dcterms:modified>
</cp:coreProperties>
</file>