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57" r:id="rId5"/>
    <p:sldId id="260" r:id="rId6"/>
    <p:sldId id="263" r:id="rId7"/>
    <p:sldId id="261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CAD4-BE06-47B8-8BB9-25DFC7851A6A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54BC-745A-412D-A456-747624C3A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ancient doors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10540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誰</a:t>
            </a:r>
            <a:r>
              <a:rPr lang="zh-TW" altLang="en-US" sz="7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是</a:t>
            </a:r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主人？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5186" r="5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s://photos.zillowstatic.com/p_f/IS-15b2x4hcwpg0t.jpg"/>
          <p:cNvPicPr>
            <a:picLocks noChangeAspect="1" noChangeArrowheads="1"/>
          </p:cNvPicPr>
          <p:nvPr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4572001" y="0"/>
            <a:ext cx="4571999" cy="3436218"/>
          </a:xfrm>
          <a:prstGeom prst="rect">
            <a:avLst/>
          </a:prstGeom>
          <a:noFill/>
        </p:spPr>
      </p:pic>
      <p:pic>
        <p:nvPicPr>
          <p:cNvPr id="1032" name="Picture 8" descr="https://photos.zillowstatic.com/p_f/IS-15b2uw4tll07x.jpg"/>
          <p:cNvPicPr>
            <a:picLocks noChangeAspect="1" noChangeArrowheads="1"/>
          </p:cNvPicPr>
          <p:nvPr/>
        </p:nvPicPr>
        <p:blipFill>
          <a:blip r:embed="rId3" cstate="print"/>
          <a:srcRect l="1834" t="2174" r="11549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34" name="Picture 10" descr="https://photos.zillowstatic.com/p_f/IS5uud0wuneg4u0000000000.jpg"/>
          <p:cNvPicPr>
            <a:picLocks noChangeAspect="1" noChangeArrowheads="1"/>
          </p:cNvPicPr>
          <p:nvPr/>
        </p:nvPicPr>
        <p:blipFill>
          <a:blip r:embed="rId4" cstate="print"/>
          <a:srcRect l="11759"/>
          <a:stretch>
            <a:fillRect/>
          </a:stretch>
        </p:blipFill>
        <p:spPr bwMode="auto">
          <a:xfrm>
            <a:off x="0" y="3429000"/>
            <a:ext cx="4574399" cy="3429000"/>
          </a:xfrm>
          <a:prstGeom prst="rect">
            <a:avLst/>
          </a:prstGeom>
          <a:noFill/>
        </p:spPr>
      </p:pic>
      <p:pic>
        <p:nvPicPr>
          <p:cNvPr id="1036" name="Picture 12" descr="1782 Chota Road, La Habra Heights, CA"/>
          <p:cNvPicPr>
            <a:picLocks noChangeAspect="1" noChangeArrowheads="1"/>
          </p:cNvPicPr>
          <p:nvPr/>
        </p:nvPicPr>
        <p:blipFill>
          <a:blip r:embed="rId5" cstate="print"/>
          <a:srcRect r="11250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約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52402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mount zion 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0" y="6858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耶和華本為大，在我們神的城中，在他的聖山上，該受大讚美！錫安山，大君王的城，在北面居高華美，為全地所喜悅。（詩篇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48:1-2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）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62000" y="2286000"/>
            <a:ext cx="7696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起初他們追殺共產主義者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，因為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 Kaiti Medium Big5" pitchFamily="49" charset="-120"/>
              <a:cs typeface="PMingLiU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我不是共產主義者，我不說話；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/>
            </a:r>
            <a:b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接著他們追殺猶太人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，因為我不是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 Kaiti Medium Big5" pitchFamily="49" charset="-120"/>
              <a:cs typeface="PMingLiU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猶太人，我不說話；</a:t>
            </a: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1" dirty="0" smtClean="0">
                <a:solidFill>
                  <a:srgbClr val="C00000"/>
                </a:solidFill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後來他們追殺工會成員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，因為我不是工會成員，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 Kaiti Medium Big5" pitchFamily="49" charset="-120"/>
              <a:cs typeface="PMingLiU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我繼續不說話；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/>
            </a:r>
            <a:b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此後他們追殺天主教徒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，因為我不是天主教徒，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 Kaiti Medium Big5" pitchFamily="49" charset="-120"/>
              <a:cs typeface="PMingLiU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我還是不說話；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  <a:t/>
            </a:r>
            <a:b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最後他們奔向我來</a:t>
            </a: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，再也沒有人站起來為我說</a:t>
            </a:r>
            <a:endParaRPr kumimoji="0" lang="en-US" altLang="zh-TW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 Kaiti Medium Big5" pitchFamily="49" charset="-120"/>
              <a:cs typeface="PMingLiU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 Kaiti Medium Big5" pitchFamily="49" charset="-120"/>
                <a:cs typeface="PMingLiU" pitchFamily="18" charset="-120"/>
              </a:rPr>
              <a:t>話了。</a:t>
            </a: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Image result for Martin Niemö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"/>
            <a:ext cx="2009140" cy="2667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00800" y="26670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Martin </a:t>
            </a:r>
            <a:r>
              <a:rPr lang="en-US" b="1" i="1" dirty="0" err="1" smtClean="0">
                <a:solidFill>
                  <a:schemeClr val="bg1"/>
                </a:solidFill>
              </a:rPr>
              <a:t>Niemoller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8437" name="Picture 5" descr="Image result for Martin Niemoller, Bos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"/>
            <a:ext cx="2400300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85800"/>
            <a:ext cx="8077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aseline="30000" dirty="0" smtClean="0">
                <a:latin typeface="Noto Sans CJK TC Regular" pitchFamily="34" charset="-128"/>
                <a:ea typeface="Noto Sans CJK TC Regular" pitchFamily="34" charset="-128"/>
              </a:rPr>
              <a:t>4 </a:t>
            </a:r>
            <a:r>
              <a:rPr lang="zh-TW" altLang="en-US" sz="3200" dirty="0" smtClean="0">
                <a:latin typeface="Noto Sans CJK TC Regular" pitchFamily="34" charset="-128"/>
                <a:ea typeface="Noto Sans CJK TC Regular" pitchFamily="34" charset="-128"/>
              </a:rPr>
              <a:t>他眼中藐視匪類，卻尊重那敬畏耶和華的人。他發了誓，雖然自己吃虧，也不更改。</a:t>
            </a:r>
            <a:endParaRPr lang="en-US" sz="32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" y="2362200"/>
            <a:ext cx="80772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Regular" pitchFamily="34" charset="-128"/>
                <a:ea typeface="Noto Sans CJK TC Regular" pitchFamily="34" charset="-128"/>
                <a:cs typeface="Arial" pitchFamily="34" charset="0"/>
              </a:rPr>
              <a:t>5 </a:t>
            </a:r>
            <a:r>
              <a:rPr kumimoji="0" lang="zh-TW" altLang="en-US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Regular" pitchFamily="34" charset="-128"/>
                <a:ea typeface="Noto Sans CJK TC Regular" pitchFamily="34" charset="-128"/>
                <a:cs typeface="PMingLiU" pitchFamily="18" charset="-120"/>
              </a:rPr>
              <a:t>他不放債取利，不受賄賂以害無辜。</a:t>
            </a:r>
            <a:endParaRPr kumimoji="0" lang="zh-TW" altLang="en-US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oto Sans CJK TC Regular" pitchFamily="34" charset="-128"/>
              <a:ea typeface="Noto Sans CJK TC Regular" pitchFamily="34" charset="-128"/>
              <a:cs typeface="Arial" pitchFamily="34" charset="0"/>
            </a:endParaRPr>
          </a:p>
        </p:txBody>
      </p:sp>
      <p:pic>
        <p:nvPicPr>
          <p:cNvPr id="2053" name="Picture 5" descr="Image result for 韓國政治賄賂風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055" y="3429000"/>
            <a:ext cx="4601145" cy="2590800"/>
          </a:xfrm>
          <a:prstGeom prst="rect">
            <a:avLst/>
          </a:prstGeom>
          <a:noFill/>
        </p:spPr>
      </p:pic>
      <p:pic>
        <p:nvPicPr>
          <p:cNvPr id="2055" name="Picture 7" descr="Image result for 韓國政治風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ancient doors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24000" y="5181600"/>
            <a:ext cx="6647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</a:rPr>
              <a:t>你預備好了嗎？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itchFamily="34" charset="-128"/>
              <a:ea typeface="Noto Sans CJK TC Black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101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誰是主人？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3</cp:revision>
  <dcterms:created xsi:type="dcterms:W3CDTF">2017-03-24T06:23:46Z</dcterms:created>
  <dcterms:modified xsi:type="dcterms:W3CDTF">2017-03-28T16:51:22Z</dcterms:modified>
</cp:coreProperties>
</file>