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87" r:id="rId4"/>
    <p:sldId id="288" r:id="rId5"/>
    <p:sldId id="257" r:id="rId6"/>
    <p:sldId id="286" r:id="rId7"/>
    <p:sldId id="281" r:id="rId8"/>
    <p:sldId id="265" r:id="rId9"/>
    <p:sldId id="282" r:id="rId10"/>
    <p:sldId id="266" r:id="rId11"/>
    <p:sldId id="285" r:id="rId12"/>
    <p:sldId id="283" r:id="rId13"/>
    <p:sldId id="267" r:id="rId14"/>
    <p:sldId id="284" r:id="rId15"/>
    <p:sldId id="269" r:id="rId16"/>
    <p:sldId id="268" r:id="rId17"/>
    <p:sldId id="270" r:id="rId18"/>
    <p:sldId id="271" r:id="rId19"/>
    <p:sldId id="272" r:id="rId20"/>
    <p:sldId id="274" r:id="rId21"/>
    <p:sldId id="273" r:id="rId22"/>
    <p:sldId id="280" r:id="rId23"/>
    <p:sldId id="276" r:id="rId24"/>
    <p:sldId id="277" r:id="rId25"/>
    <p:sldId id="264" r:id="rId26"/>
    <p:sldId id="279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764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12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14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15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12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63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9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36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276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11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54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29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55B0-29FC-4B0B-8D3B-62CD74B28F76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B67E-2E4A-487C-81F6-03E7010A0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13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1253492"/>
            <a:ext cx="8774844" cy="2218086"/>
          </a:xfrm>
        </p:spPr>
        <p:txBody>
          <a:bodyPr>
            <a:normAutofit fontScale="90000"/>
          </a:bodyPr>
          <a:lstStyle/>
          <a:p>
            <a:r>
              <a:rPr lang="zh-TW" altLang="en-US" sz="8800" dirty="0">
                <a:latin typeface="Kaiti TC Regular"/>
                <a:ea typeface="標楷體" panose="03000509000000000000" pitchFamily="65" charset="-120"/>
                <a:cs typeface="Kaiti TC Regular"/>
              </a:rPr>
              <a:t>你要帶他們去哪裡？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9939"/>
            <a:ext cx="4857784" cy="31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提摩太後書</a:t>
            </a:r>
            <a:r>
              <a:rPr lang="en-US" altLang="zh-TW" dirty="0"/>
              <a:t> 2Tim 4:2b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44858"/>
            <a:ext cx="7886700" cy="28029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總要專心，並用百般的忍耐、各樣的教訓責備人，警戒人，勸勉人。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795E23-88A8-4821-B01D-672254882E57}"/>
              </a:ext>
            </a:extLst>
          </p:cNvPr>
          <p:cNvSpPr/>
          <p:nvPr/>
        </p:nvSpPr>
        <p:spPr>
          <a:xfrm>
            <a:off x="628650" y="4147794"/>
            <a:ext cx="7789486" cy="234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preach the word; be ready in season and out of season; reprove, rebuke, and exhort, with complete patience and teaching.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528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哥林多前</a:t>
            </a:r>
            <a:r>
              <a:rPr lang="zh-TW" altLang="zh-TW" dirty="0"/>
              <a:t>書</a:t>
            </a:r>
            <a:r>
              <a:rPr lang="zh-TW" altLang="en-US" dirty="0"/>
              <a:t> </a:t>
            </a:r>
            <a:r>
              <a:rPr lang="en-US" altLang="zh-TW" dirty="0"/>
              <a:t>1Cor 14:3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01419"/>
            <a:ext cx="7798913" cy="2708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但做先知講道的，是對人說，要</a:t>
            </a:r>
            <a:r>
              <a:rPr lang="zh-TW" altLang="en-US" sz="5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造就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5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安慰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5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勸勉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F0DBB7-3538-416B-B8E1-E6796F6A7250}"/>
              </a:ext>
            </a:extLst>
          </p:cNvPr>
          <p:cNvSpPr/>
          <p:nvPr/>
        </p:nvSpPr>
        <p:spPr>
          <a:xfrm>
            <a:off x="540863" y="4110087"/>
            <a:ext cx="779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3 </a:t>
            </a:r>
            <a:r>
              <a:rPr lang="en-US" sz="4000" dirty="0">
                <a:solidFill>
                  <a:srgbClr val="000000"/>
                </a:solidFill>
                <a:latin typeface="Helvetica Neue"/>
              </a:rPr>
              <a:t>On the other hand, the one who prophesies speaks to people for their upbuilding and encouragement and consolation.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846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" y="576073"/>
            <a:ext cx="8915400" cy="5600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我們的任務是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傳揚耶穌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5800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我們的行動是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勸戒，教導</a:t>
            </a:r>
            <a:endParaRPr lang="en-US" altLang="zh-TW" sz="5800" u="sng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我們的工具是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諸般的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智慧</a:t>
            </a: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en-US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ur</a:t>
            </a:r>
            <a:r>
              <a:rPr lang="en-US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tools are in all wisdom</a:t>
            </a:r>
          </a:p>
          <a:p>
            <a:pPr marL="0" indent="0">
              <a:buNone/>
            </a:pP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940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以弗所書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1:7-8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我們藉這愛子的血得蒙救贖，過犯得以赦免，乃是照他豐富的恩典。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這恩典是　神用諸般智慧聰明，充充足足賞給我們的；。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330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" y="576073"/>
            <a:ext cx="8915400" cy="5600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我們的任務是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傳揚耶穌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5800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我們的行動是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勸戒，教導</a:t>
            </a:r>
            <a:endParaRPr lang="en-US" altLang="zh-TW" sz="5800" u="sng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我們的工具是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諸般的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</a:t>
            </a:r>
            <a:endParaRPr lang="en-US" altLang="zh-TW" sz="5800" u="sng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我們的權柄是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基督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裡</a:t>
            </a: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en-US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ur</a:t>
            </a:r>
            <a:r>
              <a:rPr lang="en-US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authority is in </a:t>
            </a:r>
            <a:r>
              <a:rPr lang="zh-TW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hrist</a:t>
            </a: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290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歌羅西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Col 1:28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….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要把各人在基督裡完完全全地引到　神面前。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FD1A7B-1565-4150-B47A-39A9D02E434D}"/>
              </a:ext>
            </a:extLst>
          </p:cNvPr>
          <p:cNvSpPr/>
          <p:nvPr/>
        </p:nvSpPr>
        <p:spPr>
          <a:xfrm>
            <a:off x="474580" y="4417258"/>
            <a:ext cx="81948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28 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….. </a:t>
            </a:r>
            <a:r>
              <a:rPr lang="en-US" sz="4400" dirty="0">
                <a:solidFill>
                  <a:srgbClr val="000000"/>
                </a:solidFill>
                <a:latin typeface="Helvetica Neue"/>
              </a:rPr>
              <a:t>we may present everyone mature in Christ.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7249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38883"/>
            <a:ext cx="7886700" cy="72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約翰福音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John 15:4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2979" y="779250"/>
            <a:ext cx="8571911" cy="350052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你們要常在我裡面，我也常在你們裡面。枝子若不常在葡萄樹上，自己就不能結果子；你們若不常在我裡面，也是這樣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053F5-8C3D-4916-9250-8E5BE3FCD68D}"/>
              </a:ext>
            </a:extLst>
          </p:cNvPr>
          <p:cNvSpPr/>
          <p:nvPr/>
        </p:nvSpPr>
        <p:spPr>
          <a:xfrm>
            <a:off x="532613" y="4279770"/>
            <a:ext cx="81494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4 </a:t>
            </a:r>
            <a:r>
              <a:rPr lang="en-US" sz="4000" dirty="0">
                <a:solidFill>
                  <a:srgbClr val="000000"/>
                </a:solidFill>
                <a:latin typeface="Helvetica Neue"/>
              </a:rPr>
              <a:t>Abide in me, and I in you. As the branch cannot bear fruit by itself, unless it abides in the vine, neither can you, unless you abide in me.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028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25" y="0"/>
            <a:ext cx="4031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04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5409" y="120030"/>
            <a:ext cx="7642291" cy="6562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歌羅西書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Col 1:25 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1086" y="776288"/>
            <a:ext cx="8832914" cy="3861699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我照　神為你們所賜我的職分作了教會的執事，要把　神的道理傳得全備，這道理就是歷世歷代所隱藏的奧祕；但如今向他的聖徒顯明了。神願意叫他們知道，這奧祕在外邦人中有何等豐盛的榮耀，就是基督在你們心裡成了有榮耀的盼望。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971F44-084B-4C15-9795-73DFDE01A7B9}"/>
              </a:ext>
            </a:extLst>
          </p:cNvPr>
          <p:cNvSpPr/>
          <p:nvPr/>
        </p:nvSpPr>
        <p:spPr>
          <a:xfrm>
            <a:off x="311086" y="4429646"/>
            <a:ext cx="83332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of which I became a minister according to the stewardship from God that was given to me for you, to make the word of God fully known,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000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72895"/>
            <a:ext cx="7886700" cy="6246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腓力比書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Phi 4:12-13 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4717" y="616034"/>
            <a:ext cx="8734983" cy="379597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我知道怎樣處卑賤，也知道怎樣處豐富；或飽足，或飢餓；或有餘，或缺乏，隨事隨在，我都得了祕訣。我靠著那加給我力量的，凡事都能做。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BD484-8533-4178-B00D-2754B02B5B85}"/>
              </a:ext>
            </a:extLst>
          </p:cNvPr>
          <p:cNvSpPr/>
          <p:nvPr/>
        </p:nvSpPr>
        <p:spPr>
          <a:xfrm>
            <a:off x="294717" y="4412006"/>
            <a:ext cx="87349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12 </a:t>
            </a:r>
            <a:r>
              <a:rPr lang="en-US" sz="2800" dirty="0">
                <a:solidFill>
                  <a:srgbClr val="000000"/>
                </a:solidFill>
                <a:latin typeface="Helvetica Neue"/>
              </a:rPr>
              <a:t>I know how to be brought low, and I know how to abound. In any and every circumstance, I have learned the secret of facing plenty and hunger, abundance and need. </a:t>
            </a:r>
            <a:r>
              <a:rPr lang="en-US" sz="28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13 </a:t>
            </a:r>
            <a:r>
              <a:rPr lang="en-US" sz="2800" dirty="0">
                <a:solidFill>
                  <a:srgbClr val="000000"/>
                </a:solidFill>
                <a:latin typeface="Helvetica Neue"/>
              </a:rPr>
              <a:t>I can do all things through him who strengthens 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949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32418"/>
            <a:ext cx="7886700" cy="744276"/>
          </a:xfrm>
        </p:spPr>
        <p:txBody>
          <a:bodyPr/>
          <a:lstStyle/>
          <a:p>
            <a:r>
              <a:rPr lang="zh-TW" altLang="en-US" dirty="0">
                <a:latin typeface="Kaiti TC Regular"/>
                <a:ea typeface="標楷體" panose="03000509000000000000" pitchFamily="65" charset="-120"/>
                <a:cs typeface="Kaiti TC Regular"/>
              </a:rPr>
              <a:t>歌羅西書 </a:t>
            </a:r>
            <a:r>
              <a:rPr lang="en-US" altLang="zh-TW" dirty="0">
                <a:latin typeface="Kaiti TC Regular"/>
                <a:ea typeface="標楷體" panose="03000509000000000000" pitchFamily="65" charset="-120"/>
                <a:cs typeface="Kaiti TC Regular"/>
              </a:rPr>
              <a:t>1:28   </a:t>
            </a:r>
            <a:r>
              <a:rPr lang="en-US" dirty="0"/>
              <a:t>Colossians 1:28</a:t>
            </a:r>
            <a:endParaRPr lang="zh-TW" altLang="en-US" dirty="0">
              <a:latin typeface="Kaiti TC Regular"/>
              <a:ea typeface="標楷體" panose="03000509000000000000" pitchFamily="65" charset="-120"/>
              <a:cs typeface="Kaiti TC Regular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580" y="690496"/>
            <a:ext cx="7886700" cy="3726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我們傳揚他，是用諸般的智慧，勸戒各人，教導各人，要把各人在基督裡完完全全地引到　神面前</a:t>
            </a:r>
          </a:p>
          <a:p>
            <a:pPr marL="0" indent="0">
              <a:lnSpc>
                <a:spcPct val="110000"/>
              </a:lnSpc>
              <a:buNone/>
            </a:pP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4BACD-4323-4F61-8342-B0FC26C941FA}"/>
              </a:ext>
            </a:extLst>
          </p:cNvPr>
          <p:cNvSpPr/>
          <p:nvPr/>
        </p:nvSpPr>
        <p:spPr>
          <a:xfrm>
            <a:off x="474580" y="4417258"/>
            <a:ext cx="8194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28 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Him we proclaim, warning everyone and teaching everyone with all wisdom, that we may present everyone mature in Christ.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3116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112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哥林多前書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1Cor 2:2 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634" y="1093789"/>
            <a:ext cx="8465566" cy="29448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因為我曾定了主意，在你們中間不知道別的，只知道耶穌基督並他釘十字架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951393-A6B5-4349-8289-D942144ED16B}"/>
              </a:ext>
            </a:extLst>
          </p:cNvPr>
          <p:cNvSpPr/>
          <p:nvPr/>
        </p:nvSpPr>
        <p:spPr>
          <a:xfrm>
            <a:off x="500634" y="4109930"/>
            <a:ext cx="8465566" cy="182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For I decided to know nothing among you except Jesus Christ and him crucified.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997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歌羅西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Col 3:17 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634" y="1373189"/>
            <a:ext cx="8452866" cy="28686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無論做甚麼，或說話或行事，都要奉主耶穌的名，藉著他感謝父　神。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5146C-5C6A-41D9-82A7-E4383155FF6F}"/>
              </a:ext>
            </a:extLst>
          </p:cNvPr>
          <p:cNvSpPr/>
          <p:nvPr/>
        </p:nvSpPr>
        <p:spPr>
          <a:xfrm>
            <a:off x="628650" y="4284482"/>
            <a:ext cx="8020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17 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And whatever you do, in word or deed, do everything in the name of the Lord Jesus, giving thanks to God the Father through him.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9588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" y="576073"/>
            <a:ext cx="8915400" cy="560089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我們的任務是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傳揚耶穌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5800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我們的行動是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勸戒，教導</a:t>
            </a:r>
            <a:endParaRPr lang="en-US" altLang="zh-TW" sz="5800" u="sng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我們的工具是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諸般的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</a:t>
            </a:r>
            <a:endParaRPr lang="en-US" altLang="zh-TW" sz="5800" u="sng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我們的權柄是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基督</a:t>
            </a: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裡</a:t>
            </a:r>
            <a:endParaRPr lang="en-US" altLang="zh-TW" sz="5800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我們的目標是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完完全全引到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神面前</a:t>
            </a: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en-US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ur</a:t>
            </a:r>
            <a:r>
              <a:rPr lang="en-US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goal is to lead them to God</a:t>
            </a: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2680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88734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哥林多前書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1Cor 1:12-13 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0070" y="1690688"/>
            <a:ext cx="8142732" cy="491350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我的意思就是你們各人說：「我是屬保羅的」；「我是屬亞波羅的」；「我是屬磯法的」；「我是屬基督的」。基督是分開的嗎？保羅為你們釘了十字架嗎？你們是奉保羅的名受了洗嗎？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980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馬太福音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Matthew 23:15 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0070" y="1690688"/>
            <a:ext cx="8142732" cy="491350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「你們這假冒為善的文士和法利賽人有禍了！因為你們走遍洋海陸地，勾引一個人入教，既入了教，卻使他作地獄之子，比你們還加倍。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6264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" y="576073"/>
            <a:ext cx="8915400" cy="5600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我們的任務是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傳揚耶穌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我們的行動是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勸戒，教導</a:t>
            </a: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我們的工具是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諸般的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智慧</a:t>
            </a: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我們的權柄是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基督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裡</a:t>
            </a: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我們的目標是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完完全全引到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神面前</a:t>
            </a: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126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約翰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福音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 John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21:11 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0070" y="1690688"/>
            <a:ext cx="8142732" cy="491350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西門彼得就去，把網拉到岸上。那網滿了大魚，共一百五十三條；魚雖這樣多，網卻沒有破。</a:t>
            </a:r>
            <a:endParaRPr lang="zh-TW" altLang="en-US" sz="5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534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DD768E-AA72-9445-955B-C91BB785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2699" t="3733" r="43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6E3FBC-3BD2-1E4E-95E9-8E0048164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952" y="2575034"/>
            <a:ext cx="4162097" cy="945438"/>
          </a:xfrm>
        </p:spPr>
        <p:txBody>
          <a:bodyPr>
            <a:noAutofit/>
          </a:bodyPr>
          <a:lstStyle/>
          <a:p>
            <a:pPr algn="l"/>
            <a:r>
              <a:rPr kumimoji="1" lang="zh-CHT" altLang="en-US" sz="4400" dirty="0"/>
              <a:t>走進世界的教會</a:t>
            </a:r>
            <a:endParaRPr kumimoji="1" lang="zh-TW" altLang="en-US" sz="44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688F59-C99C-BF4D-B533-48778273A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7042" y="3703390"/>
            <a:ext cx="5265683" cy="665162"/>
          </a:xfrm>
        </p:spPr>
        <p:txBody>
          <a:bodyPr>
            <a:normAutofit fontScale="70000" lnSpcReduction="20000"/>
          </a:bodyPr>
          <a:lstStyle/>
          <a:p>
            <a:r>
              <a:rPr kumimoji="1" lang="zh-CHT" altLang="en-US" sz="4000" dirty="0">
                <a:latin typeface="Weibei TC" panose="03000800000000000000" pitchFamily="66" charset="-128"/>
                <a:ea typeface="Weibei TC" panose="03000800000000000000" pitchFamily="66" charset="-128"/>
              </a:rPr>
              <a:t>後來的榮耀必大過先前的榮耀</a:t>
            </a:r>
            <a:endParaRPr kumimoji="1" lang="zh-TW" altLang="en-US" sz="4000" dirty="0">
              <a:latin typeface="Weibei TC" panose="03000800000000000000" pitchFamily="66" charset="-128"/>
              <a:ea typeface="Weibei TC" panose="03000800000000000000" pitchFamily="66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" y="11195"/>
            <a:ext cx="1928012" cy="34290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80B34C-12CB-644B-AC3C-40AFD2C52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842" y="0"/>
            <a:ext cx="1928012" cy="3429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DEE7A1-E297-7440-BFA6-B1FD7C788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8" t="4095" r="1" b="1691"/>
          <a:stretch/>
        </p:blipFill>
        <p:spPr>
          <a:xfrm>
            <a:off x="11147" y="3429001"/>
            <a:ext cx="1928012" cy="33083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AC3E7C-CDF8-C842-90EB-93A95FF92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842" y="3429000"/>
            <a:ext cx="1928012" cy="3429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1950305" y="2335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基督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被釘十架的君王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504C4AF-A78C-7C45-A384-286D7D8B4526}"/>
              </a:ext>
            </a:extLst>
          </p:cNvPr>
          <p:cNvSpPr txBox="1"/>
          <p:nvPr/>
        </p:nvSpPr>
        <p:spPr>
          <a:xfrm>
            <a:off x="4589388" y="2335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世界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等待亮光的照耀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36F740-896F-5D44-B442-8749C180543A}"/>
              </a:ext>
            </a:extLst>
          </p:cNvPr>
          <p:cNvSpPr txBox="1"/>
          <p:nvPr/>
        </p:nvSpPr>
        <p:spPr>
          <a:xfrm>
            <a:off x="4572000" y="5536991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關係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眾人因我得祝福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67501B-4D7F-DC4B-96F7-56F2250558BB}"/>
              </a:ext>
            </a:extLst>
          </p:cNvPr>
          <p:cNvSpPr txBox="1"/>
          <p:nvPr/>
        </p:nvSpPr>
        <p:spPr>
          <a:xfrm>
            <a:off x="1939159" y="553699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個人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生命品質的翻轉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70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DD768E-AA72-9445-955B-C91BB785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2699" t="3733" r="43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6E3FBC-3BD2-1E4E-95E9-8E0048164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952" y="2575034"/>
            <a:ext cx="4162097" cy="945438"/>
          </a:xfrm>
        </p:spPr>
        <p:txBody>
          <a:bodyPr>
            <a:noAutofit/>
          </a:bodyPr>
          <a:lstStyle/>
          <a:p>
            <a:pPr algn="l"/>
            <a:r>
              <a:rPr kumimoji="1" lang="zh-CHT" altLang="en-US" sz="4400" dirty="0"/>
              <a:t>走進世界的教會</a:t>
            </a:r>
            <a:endParaRPr kumimoji="1" lang="zh-TW" altLang="en-US" sz="44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688F59-C99C-BF4D-B533-48778273A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7042" y="3703390"/>
            <a:ext cx="5265683" cy="665162"/>
          </a:xfrm>
        </p:spPr>
        <p:txBody>
          <a:bodyPr>
            <a:normAutofit fontScale="70000" lnSpcReduction="20000"/>
          </a:bodyPr>
          <a:lstStyle/>
          <a:p>
            <a:r>
              <a:rPr kumimoji="1" lang="zh-CHT" altLang="en-US" sz="4000" dirty="0">
                <a:latin typeface="Weibei TC" panose="03000800000000000000" pitchFamily="66" charset="-128"/>
                <a:ea typeface="Weibei TC" panose="03000800000000000000" pitchFamily="66" charset="-128"/>
              </a:rPr>
              <a:t>後來的榮耀必大過先前的榮耀</a:t>
            </a:r>
            <a:endParaRPr kumimoji="1" lang="zh-TW" altLang="en-US" sz="4000" dirty="0">
              <a:latin typeface="Weibei TC" panose="03000800000000000000" pitchFamily="66" charset="-128"/>
              <a:ea typeface="Weibei TC" panose="03000800000000000000" pitchFamily="66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" y="11195"/>
            <a:ext cx="1928012" cy="34290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80B34C-12CB-644B-AC3C-40AFD2C52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842" y="0"/>
            <a:ext cx="1928012" cy="3429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DEE7A1-E297-7440-BFA6-B1FD7C788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8" t="4095" r="1" b="1691"/>
          <a:stretch/>
        </p:blipFill>
        <p:spPr>
          <a:xfrm>
            <a:off x="11147" y="3429001"/>
            <a:ext cx="1928012" cy="33083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AC3E7C-CDF8-C842-90EB-93A95FF92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842" y="3429000"/>
            <a:ext cx="1928012" cy="3429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1950305" y="2335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基督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被釘十架的君王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504C4AF-A78C-7C45-A384-286D7D8B4526}"/>
              </a:ext>
            </a:extLst>
          </p:cNvPr>
          <p:cNvSpPr txBox="1"/>
          <p:nvPr/>
        </p:nvSpPr>
        <p:spPr>
          <a:xfrm>
            <a:off x="4589388" y="2335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世界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等待亮光的照耀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36F740-896F-5D44-B442-8749C180543A}"/>
              </a:ext>
            </a:extLst>
          </p:cNvPr>
          <p:cNvSpPr txBox="1"/>
          <p:nvPr/>
        </p:nvSpPr>
        <p:spPr>
          <a:xfrm>
            <a:off x="4572000" y="5536991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關係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眾人因我得祝福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67501B-4D7F-DC4B-96F7-56F2250558BB}"/>
              </a:ext>
            </a:extLst>
          </p:cNvPr>
          <p:cNvSpPr txBox="1"/>
          <p:nvPr/>
        </p:nvSpPr>
        <p:spPr>
          <a:xfrm>
            <a:off x="1939159" y="553699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個人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生命品質的翻轉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989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32418"/>
            <a:ext cx="7886700" cy="744276"/>
          </a:xfrm>
        </p:spPr>
        <p:txBody>
          <a:bodyPr/>
          <a:lstStyle/>
          <a:p>
            <a:r>
              <a:rPr lang="zh-TW" altLang="en-US" dirty="0">
                <a:latin typeface="Kaiti TC Regular"/>
                <a:ea typeface="標楷體" panose="03000509000000000000" pitchFamily="65" charset="-120"/>
                <a:cs typeface="Kaiti TC Regular"/>
              </a:rPr>
              <a:t>歌羅西書 </a:t>
            </a:r>
            <a:r>
              <a:rPr lang="en-US" altLang="zh-TW" dirty="0">
                <a:latin typeface="Kaiti TC Regular"/>
                <a:ea typeface="標楷體" panose="03000509000000000000" pitchFamily="65" charset="-120"/>
                <a:cs typeface="Kaiti TC Regular"/>
              </a:rPr>
              <a:t>1:28   </a:t>
            </a:r>
            <a:r>
              <a:rPr lang="en-US" dirty="0"/>
              <a:t>Colossians 1:28</a:t>
            </a:r>
            <a:endParaRPr lang="zh-TW" altLang="en-US" dirty="0">
              <a:latin typeface="Kaiti TC Regular"/>
              <a:ea typeface="標楷體" panose="03000509000000000000" pitchFamily="65" charset="-120"/>
              <a:cs typeface="Kaiti TC Regular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580" y="690496"/>
            <a:ext cx="7886700" cy="3726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我們傳揚他，是用諸般的智慧，勸戒各人，教導各人，要把各人在基督裡完完全全地引到　神面前</a:t>
            </a:r>
          </a:p>
          <a:p>
            <a:pPr marL="0" indent="0">
              <a:lnSpc>
                <a:spcPct val="110000"/>
              </a:lnSpc>
              <a:buNone/>
            </a:pP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4BACD-4323-4F61-8342-B0FC26C941FA}"/>
              </a:ext>
            </a:extLst>
          </p:cNvPr>
          <p:cNvSpPr/>
          <p:nvPr/>
        </p:nvSpPr>
        <p:spPr>
          <a:xfrm>
            <a:off x="474580" y="4417258"/>
            <a:ext cx="8194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28 </a:t>
            </a:r>
            <a:r>
              <a:rPr lang="en-US" sz="3600" dirty="0">
                <a:solidFill>
                  <a:srgbClr val="000000"/>
                </a:solidFill>
                <a:latin typeface="Helvetica Neue"/>
              </a:rPr>
              <a:t>Him we proclaim, warning everyone and teaching everyone with all wisdom, that we may present everyone mature in Christ.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016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要帶他們去哪裡？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15950" b="15950"/>
          <a:stretch>
            <a:fillRect/>
          </a:stretch>
        </p:blipFill>
        <p:spPr>
          <a:xfrm>
            <a:off x="5010694" y="4243335"/>
            <a:ext cx="3504656" cy="193362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1" y="2029443"/>
            <a:ext cx="3466103" cy="46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10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" y="576073"/>
            <a:ext cx="8915400" cy="5600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我們的任務是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傳揚耶穌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Our mission is to </a:t>
            </a:r>
            <a:r>
              <a:rPr lang="en-US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proclaim Jesus</a:t>
            </a:r>
          </a:p>
          <a:p>
            <a:pPr marL="0" indent="0">
              <a:buNone/>
            </a:pPr>
            <a:endParaRPr lang="zh-TW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27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20132"/>
          </a:xfrm>
        </p:spPr>
        <p:txBody>
          <a:bodyPr/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提摩太後書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2 Tim  4:1-2a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678729"/>
            <a:ext cx="8298534" cy="331823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我在　神面前，並在將來審判活人死人的基督耶穌面前，憑著他的顯現和他的國度囑咐你：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務要傳道，無論得時不得時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5A817-3064-4491-A6DE-D425206BFDED}"/>
              </a:ext>
            </a:extLst>
          </p:cNvPr>
          <p:cNvSpPr/>
          <p:nvPr/>
        </p:nvSpPr>
        <p:spPr>
          <a:xfrm>
            <a:off x="422733" y="3601040"/>
            <a:ext cx="8872096" cy="3091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4 </a:t>
            </a:r>
            <a:r>
              <a:rPr lang="en-US" sz="3200" dirty="0">
                <a:solidFill>
                  <a:srgbClr val="000000"/>
                </a:solidFill>
                <a:latin typeface="Helvetica Neue"/>
              </a:rPr>
              <a:t>I charge you in the presence of God and of Christ Jesus, who is to judge the living and the dead, and by his appearing and his kingdom:</a:t>
            </a:r>
            <a:r>
              <a:rPr lang="en-US" sz="32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2 </a:t>
            </a:r>
            <a:r>
              <a:rPr lang="en-US" sz="3200" dirty="0">
                <a:solidFill>
                  <a:srgbClr val="000000"/>
                </a:solidFill>
                <a:latin typeface="Helvetica Neue"/>
              </a:rPr>
              <a:t>preach the word; be ready in season and out of season; reprove, rebuke, and exhort, with complete patience and teaching.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462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" y="576073"/>
            <a:ext cx="8915400" cy="5600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zh-TW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我們的任務是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傳揚耶穌</a:t>
            </a:r>
            <a:r>
              <a:rPr lang="zh-TW" altLang="en-US" sz="5800" dirty="0">
                <a:solidFill>
                  <a:schemeClr val="bg2">
                    <a:lumMod val="9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5800" dirty="0">
              <a:solidFill>
                <a:schemeClr val="bg2">
                  <a:lumMod val="9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我們的行動是</a:t>
            </a:r>
            <a:r>
              <a:rPr lang="zh-TW" altLang="en-US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5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勸戒，教導</a:t>
            </a:r>
            <a:endParaRPr lang="en-US" altLang="zh-TW" sz="5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en-US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ur</a:t>
            </a:r>
            <a:r>
              <a:rPr lang="en-US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action is to </a:t>
            </a:r>
            <a:r>
              <a:rPr lang="zh-TW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w</a:t>
            </a:r>
            <a:r>
              <a:rPr lang="en-US" altLang="zh-TW" sz="5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arn</a:t>
            </a:r>
            <a:r>
              <a:rPr lang="en-US" altLang="zh-TW" sz="5800" dirty="0">
                <a:latin typeface="標楷體" panose="03000509000000000000" pitchFamily="65" charset="-120"/>
                <a:ea typeface="標楷體" panose="03000509000000000000" pitchFamily="65" charset="-120"/>
              </a:rPr>
              <a:t> and to teach  </a:t>
            </a: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zh-TW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5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639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911</Words>
  <Application>Microsoft Office PowerPoint</Application>
  <PresentationFormat>On-screen Show (4:3)</PresentationFormat>
  <Paragraphs>110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標楷體</vt:lpstr>
      <vt:lpstr>Helvetica Neue</vt:lpstr>
      <vt:lpstr>Kaiti TC</vt:lpstr>
      <vt:lpstr>Kaiti TC Regular</vt:lpstr>
      <vt:lpstr>新細明體</vt:lpstr>
      <vt:lpstr>Weibei TC</vt:lpstr>
      <vt:lpstr>Arial</vt:lpstr>
      <vt:lpstr>Calibri</vt:lpstr>
      <vt:lpstr>Calibri Light</vt:lpstr>
      <vt:lpstr>Office 佈景主題</vt:lpstr>
      <vt:lpstr>你要帶他們去哪裡？</vt:lpstr>
      <vt:lpstr>歌羅西書 1:28   Colossians 1:28</vt:lpstr>
      <vt:lpstr>走進世界的教會</vt:lpstr>
      <vt:lpstr>走進世界的教會</vt:lpstr>
      <vt:lpstr>歌羅西書 1:28   Colossians 1:28</vt:lpstr>
      <vt:lpstr>要帶他們去哪裡？</vt:lpstr>
      <vt:lpstr>PowerPoint Presentation</vt:lpstr>
      <vt:lpstr>提摩太後書 2 Tim  4:1-2a</vt:lpstr>
      <vt:lpstr>PowerPoint Presentation</vt:lpstr>
      <vt:lpstr>提摩太後書 2Tim 4:2b</vt:lpstr>
      <vt:lpstr>哥林多前書 1Cor 14:3</vt:lpstr>
      <vt:lpstr>PowerPoint Presentation</vt:lpstr>
      <vt:lpstr>以弗所書1:7-8 </vt:lpstr>
      <vt:lpstr>PowerPoint Presentation</vt:lpstr>
      <vt:lpstr>歌羅西書 Col 1:28 </vt:lpstr>
      <vt:lpstr>約翰福音 John 15:4 </vt:lpstr>
      <vt:lpstr>PowerPoint Presentation</vt:lpstr>
      <vt:lpstr>歌羅西書Col 1:25 </vt:lpstr>
      <vt:lpstr>腓力比書 Phi 4:12-13  </vt:lpstr>
      <vt:lpstr>哥林多前書 1Cor 2:2  </vt:lpstr>
      <vt:lpstr>歌羅西 Col 3:17  </vt:lpstr>
      <vt:lpstr>PowerPoint Presentation</vt:lpstr>
      <vt:lpstr>哥林多前書 1Cor 1:12-13  </vt:lpstr>
      <vt:lpstr>馬太福音 Matthew 23:15  </vt:lpstr>
      <vt:lpstr>PowerPoint Presentation</vt:lpstr>
      <vt:lpstr>約翰福音 John 21:11 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繼續往前!</dc:title>
  <dc:creator>以文談心 以文談心</dc:creator>
  <cp:lastModifiedBy>FPCOC</cp:lastModifiedBy>
  <cp:revision>16</cp:revision>
  <dcterms:created xsi:type="dcterms:W3CDTF">2018-05-26T10:50:03Z</dcterms:created>
  <dcterms:modified xsi:type="dcterms:W3CDTF">2018-06-10T15:03:18Z</dcterms:modified>
</cp:coreProperties>
</file>