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80" r:id="rId5"/>
    <p:sldId id="283" r:id="rId6"/>
    <p:sldId id="282" r:id="rId7"/>
    <p:sldId id="259" r:id="rId8"/>
    <p:sldId id="258" r:id="rId9"/>
    <p:sldId id="261" r:id="rId10"/>
    <p:sldId id="262" r:id="rId11"/>
    <p:sldId id="263" r:id="rId12"/>
    <p:sldId id="264" r:id="rId13"/>
    <p:sldId id="265" r:id="rId14"/>
    <p:sldId id="281" r:id="rId15"/>
    <p:sldId id="266" r:id="rId16"/>
    <p:sldId id="267" r:id="rId17"/>
    <p:sldId id="268" r:id="rId18"/>
    <p:sldId id="269" r:id="rId19"/>
    <p:sldId id="270" r:id="rId20"/>
    <p:sldId id="284" r:id="rId21"/>
    <p:sldId id="271" r:id="rId22"/>
    <p:sldId id="285" r:id="rId23"/>
    <p:sldId id="272" r:id="rId24"/>
    <p:sldId id="274" r:id="rId25"/>
    <p:sldId id="286" r:id="rId26"/>
    <p:sldId id="277" r:id="rId27"/>
    <p:sldId id="287" r:id="rId28"/>
    <p:sldId id="288" r:id="rId29"/>
    <p:sldId id="276" r:id="rId30"/>
    <p:sldId id="289" r:id="rId31"/>
    <p:sldId id="290" r:id="rId32"/>
    <p:sldId id="291" r:id="rId33"/>
    <p:sldId id="275" r:id="rId34"/>
    <p:sldId id="273" r:id="rId35"/>
    <p:sldId id="292" r:id="rId36"/>
    <p:sldId id="293" r:id="rId37"/>
    <p:sldId id="302" r:id="rId38"/>
    <p:sldId id="303" r:id="rId39"/>
    <p:sldId id="304" r:id="rId40"/>
    <p:sldId id="294" r:id="rId41"/>
    <p:sldId id="295" r:id="rId42"/>
    <p:sldId id="305" r:id="rId43"/>
    <p:sldId id="306" r:id="rId44"/>
    <p:sldId id="296" r:id="rId45"/>
    <p:sldId id="297" r:id="rId46"/>
    <p:sldId id="308" r:id="rId47"/>
    <p:sldId id="307" r:id="rId48"/>
    <p:sldId id="298" r:id="rId49"/>
    <p:sldId id="299" r:id="rId50"/>
    <p:sldId id="300" r:id="rId51"/>
    <p:sldId id="309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7" autoAdjust="0"/>
    <p:restoredTop sz="94744"/>
  </p:normalViewPr>
  <p:slideViewPr>
    <p:cSldViewPr snapToGrid="0" snapToObjects="1" showGuides="1">
      <p:cViewPr varScale="1">
        <p:scale>
          <a:sx n="101" d="100"/>
          <a:sy n="101" d="100"/>
        </p:scale>
        <p:origin x="-76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1BACA4-A6FC-5647-BC15-3929911A4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C82F7827-99A7-7847-A54F-3F4CDFB1C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0A47B990-7F60-A84A-A2E3-3FF1445E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204ECCB6-52F2-CF48-93A6-61D912F8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A177337-5C01-2247-BC95-8EC2CA66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06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8E35704-A03E-874C-9DBA-3ADF54DA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92EF0D91-91B4-6348-86F4-58EA701FC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056ADED6-2C18-A241-A0CD-6D47A94E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E9DFD76-CDCA-DB47-833F-9CECA5A9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27A1C5C-27A9-5049-9627-246ACA11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920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>
            <a:extLst>
              <a:ext uri="{FF2B5EF4-FFF2-40B4-BE49-F238E27FC236}">
                <a16:creationId xmlns="" xmlns:a16="http://schemas.microsoft.com/office/drawing/2014/main" id="{FE76CBC8-95BD-264A-8B78-C46B3C05A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0E5EFA24-3736-E846-9FF6-4BB8D4083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113C5AD1-4CDC-5B4F-8825-5CB8CEDF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9ACF6E3D-7D70-B048-BC6D-070E2CB6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14E243B-291B-3746-92DB-776B1A4F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2316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6F601D2-598A-E94D-B3D1-9F0910C5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D0C8BD9-B0EB-C74B-819E-D9D82DD4C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5A23DBCB-3EF1-3A46-876D-8959B469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5746B76-F7B6-5640-B6F5-1715AC45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70467D0B-E633-404D-B56C-B2556DF4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34CC973B-8297-EF44-86F8-4248CD06D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</a:blip>
          <a:srcRect l="2699" t="3733" r="43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2D636A6-8039-9944-A50A-3BA5FF29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D78EB6E-27EA-1548-BF40-6F73B9004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6CD3A1D6-E159-9741-91CF-36A9D6AA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3699A35-AFCB-5646-82C1-A20F96AE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90ACB89-BE28-A946-88D7-0FB8ACBE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856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3E3411C-E7B2-F241-BE29-8D3448B3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40747AF-3445-9543-90DB-27BD0A277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C081ACD-0A9A-AC43-AC7E-BA712E1A9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516D5F09-D558-CE44-8CFC-9C6CD997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7021CB90-F28C-9840-A4B6-DE37FB77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0C592D76-2906-E24B-8EB2-16346B47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3322E8ED-5D36-9C4F-A863-3C35C6C73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</a:blip>
          <a:srcRect l="2699" t="3733" r="43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4A57F33-C524-4C47-94F3-D347773F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83E28C9-49CE-A24D-A661-7AFBB8E8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C84DEB96-37D5-C04A-99B5-BA67E51C8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3EB5BF64-8D48-814D-95F3-1AAA2B810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275CB782-2103-6845-8124-A9B9341A6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E35B82FD-4370-4D48-88CE-BC1423BB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B786B784-0770-EE4D-8702-E4ACF8CB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2FFAA63E-383F-B449-9C18-79ACDECD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921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E645333-3782-4542-A249-B1A0C786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85219136-409B-F34D-ADDD-2580EB08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08756CFA-4C3B-FB43-A0F3-1F04AC73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48A84D22-82E9-BB4C-B24E-E5548642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52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905DE89A-35E8-FD4D-ABCF-C87EB66F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0CF5A8B8-8AE9-EB42-8964-E3F0483F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BCA8BE1-1EDB-8A41-A68E-88D3213B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1241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64BCBF0-378E-D94B-8167-D1E0F13F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D4186A0-D90D-D34A-83B3-62BF772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96F6EE6C-1252-6040-B7E6-4E75F547D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F372C76E-5DAC-7F44-9BED-68D83D1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F6FA1D9-9079-B74F-9AE2-A093BAC8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3BF9D760-09A5-E64E-BFF4-CA115280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076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139B29A-9531-9942-94A3-E89B5FF2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36523AAA-821C-DC44-A3A7-7E4C5E35F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2C552584-E25E-9042-A960-B6AC70A6D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CF4F5AF7-AD6E-7F4A-A287-A9E8B9CA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ADB19B09-F1DC-1443-B8A4-FFE2674B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0CF5A517-D2AB-0644-ABA1-787CF4C6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410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5D47F494-1459-054F-8CA6-2D1F3DA5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B477EEB2-D503-A745-A54E-5B370A908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EA34594E-CE0B-F148-9EB3-41CBCD1BB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B309E-C15C-3D42-B9AF-FE887CA7C8F9}" type="datetimeFigureOut">
              <a:rPr kumimoji="1" lang="zh-TW" altLang="en-US" smtClean="0"/>
              <a:t>18/6/8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A65E382-7C0C-2942-9F19-9B4D0744C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EA51A26-BA24-F748-AAB2-92E327B49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A735-1D44-0548-918B-A3228FB802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721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3DD768E-AA72-9445-955B-C91BB785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2699" t="3733" r="43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06E3FBC-3BD2-1E4E-95E9-8E00481649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HT" altLang="en-US" dirty="0"/>
              <a:t>走進世界的教會</a:t>
            </a:r>
            <a:endParaRPr kumimoji="1"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AA688F59-C99C-BF4D-B533-48778273A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178652"/>
          </a:xfrm>
        </p:spPr>
        <p:txBody>
          <a:bodyPr>
            <a:normAutofit/>
          </a:bodyPr>
          <a:lstStyle/>
          <a:p>
            <a:r>
              <a:rPr kumimoji="1" lang="en-US" altLang="zh-TW" sz="4800" dirty="0"/>
              <a:t>2</a:t>
            </a:r>
            <a:r>
              <a:rPr kumimoji="1" lang="en-US" altLang="zh-CHT" sz="4800" dirty="0"/>
              <a:t>018</a:t>
            </a:r>
            <a:r>
              <a:rPr kumimoji="1" lang="zh-CHT" altLang="en-US" sz="4800" dirty="0"/>
              <a:t> </a:t>
            </a:r>
            <a:r>
              <a:rPr kumimoji="1" lang="en-US" altLang="zh-CHT" sz="4800" dirty="0"/>
              <a:t>TPC</a:t>
            </a:r>
            <a:r>
              <a:rPr kumimoji="1" lang="zh-CHT" altLang="en-US" sz="4800" dirty="0"/>
              <a:t> </a:t>
            </a:r>
            <a:endParaRPr kumimoji="1" lang="en-US" altLang="zh-CHT" dirty="0"/>
          </a:p>
          <a:p>
            <a:r>
              <a:rPr lang="en-US" altLang="zh-TW" b="1" dirty="0"/>
              <a:t>Calvary Chapel Bible College</a:t>
            </a:r>
          </a:p>
          <a:p>
            <a:r>
              <a:rPr kumimoji="1" lang="en-US" altLang="zh-CHT" dirty="0"/>
              <a:t>Murrieta</a:t>
            </a:r>
            <a:r>
              <a:rPr kumimoji="1" lang="zh-CHT" altLang="en-US" dirty="0"/>
              <a:t> </a:t>
            </a:r>
            <a:r>
              <a:rPr kumimoji="1" lang="en-US" altLang="zh-CHT" dirty="0"/>
              <a:t>CA</a:t>
            </a:r>
          </a:p>
          <a:p>
            <a:r>
              <a:rPr kumimoji="1" lang="en-US" altLang="zh-CHT" dirty="0"/>
              <a:t>2018/06/08-2018/06/10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547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F971E1A-8FBF-694C-86E4-549BDE19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1A51F0A-62A9-DA45-8C4B-F9EF5BD1B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CEB09B8-CF40-5C40-8AD7-A5CDEB62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95" y="0"/>
            <a:ext cx="6851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82317A8-ACA1-D445-AF4A-E3096E3A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13801CB-3D8B-5C43-8500-D5B94BD7D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7173468-E4E2-6B48-9A49-AB252517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4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AE511AB-96D4-304E-8E38-C52E82E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297" y="420414"/>
            <a:ext cx="4585734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200" dirty="0"/>
              <a:t>這麼多人來教會</a:t>
            </a:r>
            <a:r>
              <a:rPr lang="en-US" altLang="zh-TW" sz="4200" dirty="0"/>
              <a:t>?</a:t>
            </a:r>
          </a:p>
          <a:p>
            <a:pPr marL="0" indent="0">
              <a:buNone/>
            </a:pPr>
            <a:r>
              <a:rPr lang="zh-TW" altLang="zh-TW" sz="4200" dirty="0"/>
              <a:t>他們哪裡來的</a:t>
            </a:r>
            <a:r>
              <a:rPr lang="en-US" altLang="zh-TW" sz="4200" dirty="0"/>
              <a:t>?</a:t>
            </a:r>
          </a:p>
          <a:p>
            <a:pPr marL="0" indent="0">
              <a:buNone/>
            </a:pPr>
            <a:r>
              <a:rPr lang="zh-TW" altLang="zh-TW" sz="4200" dirty="0"/>
              <a:t>他們為什麼要來</a:t>
            </a:r>
            <a:r>
              <a:rPr lang="en-US" altLang="zh-TW" sz="4200" dirty="0"/>
              <a:t>?</a:t>
            </a:r>
          </a:p>
          <a:p>
            <a:pPr marL="0" indent="0">
              <a:buNone/>
            </a:pPr>
            <a:r>
              <a:rPr lang="zh-TW" altLang="zh-TW" sz="4200" dirty="0"/>
              <a:t>他們來做甚麼</a:t>
            </a:r>
            <a:r>
              <a:rPr lang="en-US" altLang="zh-TW" sz="4200" dirty="0"/>
              <a:t>?</a:t>
            </a:r>
          </a:p>
          <a:p>
            <a:pPr marL="0" indent="0">
              <a:buNone/>
            </a:pPr>
            <a:r>
              <a:rPr lang="zh-TW" altLang="zh-TW" sz="4200" dirty="0"/>
              <a:t>他們來這裡有的</a:t>
            </a:r>
            <a:r>
              <a:rPr lang="zh-TW" altLang="zh-TW" sz="4200" dirty="0" smtClean="0"/>
              <a:t>到他們想</a:t>
            </a:r>
            <a:r>
              <a:rPr lang="zh-TW" altLang="zh-TW" sz="4200" dirty="0"/>
              <a:t>要的嗎</a:t>
            </a:r>
            <a:r>
              <a:rPr lang="en-US" altLang="zh-TW" sz="4200" dirty="0"/>
              <a:t>?</a:t>
            </a:r>
            <a:r>
              <a:rPr lang="zh-TW" altLang="zh-TW" sz="4200" dirty="0">
                <a:effectLst/>
              </a:rPr>
              <a:t> </a:t>
            </a:r>
            <a:endParaRPr kumimoji="1" lang="zh-TW" altLang="en-US" sz="4200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4F57C3B-DA00-754C-A314-D43E3C56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5" y="365235"/>
            <a:ext cx="4653821" cy="61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6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1D21F47-1E7E-E543-824E-23744ECC0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2" y="367863"/>
            <a:ext cx="8513380" cy="5809101"/>
          </a:xfrm>
        </p:spPr>
        <p:txBody>
          <a:bodyPr>
            <a:noAutofit/>
          </a:bodyPr>
          <a:lstStyle/>
          <a:p>
            <a:r>
              <a:rPr lang="zh-TW" altLang="zh-TW" sz="4800" dirty="0"/>
              <a:t>他今天來教會，他明天回到他的職場、家庭、他有甚麼不一樣</a:t>
            </a:r>
            <a:r>
              <a:rPr lang="en-US" altLang="zh-TW" sz="4800" dirty="0"/>
              <a:t>?</a:t>
            </a:r>
          </a:p>
          <a:p>
            <a:r>
              <a:rPr lang="zh-TW" altLang="zh-TW" sz="4800" dirty="0"/>
              <a:t>如果有一個和他類似條件的人，今天還沒有信耶穌，他今天的生活會有甚麼不一樣</a:t>
            </a:r>
            <a:r>
              <a:rPr lang="en-US" altLang="zh-TW" sz="4800" dirty="0"/>
              <a:t>?</a:t>
            </a:r>
            <a:r>
              <a:rPr lang="zh-TW" altLang="zh-TW" sz="4800" dirty="0"/>
              <a:t>比較好還是比教壞</a:t>
            </a:r>
            <a:r>
              <a:rPr lang="en-US" altLang="zh-TW" sz="4800" dirty="0"/>
              <a:t>?</a:t>
            </a:r>
            <a:r>
              <a:rPr lang="zh-TW" altLang="zh-TW" sz="4800" dirty="0"/>
              <a:t>五年後呢</a:t>
            </a:r>
            <a:r>
              <a:rPr lang="en-US" altLang="zh-TW" sz="4800" dirty="0"/>
              <a:t>?</a:t>
            </a:r>
            <a:r>
              <a:rPr lang="zh-TW" altLang="zh-TW" sz="4800" dirty="0"/>
              <a:t>十年後呢</a:t>
            </a:r>
            <a:r>
              <a:rPr lang="en-US" altLang="zh-TW" sz="4800" dirty="0"/>
              <a:t>?</a:t>
            </a:r>
            <a:r>
              <a:rPr lang="zh-TW" altLang="zh-TW" sz="4800" dirty="0"/>
              <a:t>死了以後呢</a:t>
            </a:r>
            <a:r>
              <a:rPr lang="en-US" altLang="zh-TW" sz="4800" dirty="0"/>
              <a:t>?</a:t>
            </a:r>
          </a:p>
          <a:p>
            <a:endParaRPr lang="zh-TW" altLang="zh-TW" sz="4800" dirty="0"/>
          </a:p>
          <a:p>
            <a:endParaRPr kumimoji="1"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79423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1D21F47-1E7E-E543-824E-23744ECC0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2" y="367863"/>
            <a:ext cx="8513380" cy="5809101"/>
          </a:xfrm>
        </p:spPr>
        <p:txBody>
          <a:bodyPr>
            <a:noAutofit/>
          </a:bodyPr>
          <a:lstStyle/>
          <a:p>
            <a:r>
              <a:rPr lang="zh-TW" altLang="zh-TW" sz="4400" dirty="0" smtClean="0"/>
              <a:t>這本聖經</a:t>
            </a:r>
            <a:r>
              <a:rPr lang="zh-TW" altLang="zh-TW" sz="4400" dirty="0"/>
              <a:t>，還有這本聖經裡面所說的耶穌，以及耶穌的教訓，以至於耶穌的教訓所帶來的生命，在他的裡面，在他的職場，在他的家庭，學校，要帶來甚麼樣的改變</a:t>
            </a:r>
            <a:r>
              <a:rPr lang="en-US" altLang="zh-TW" sz="4400" dirty="0"/>
              <a:t>?</a:t>
            </a:r>
          </a:p>
          <a:p>
            <a:r>
              <a:rPr lang="zh-TW" altLang="zh-TW" sz="4400" dirty="0"/>
              <a:t>如果，今天這個世界忽然有了大變化。天災、人禍、局勢、戰爭、政治等等。他有沒有辦法站立得穩</a:t>
            </a:r>
            <a:r>
              <a:rPr lang="en-US" altLang="zh-TW" sz="4400" dirty="0"/>
              <a:t>?</a:t>
            </a:r>
            <a:endParaRPr lang="zh-TW" altLang="zh-TW" sz="4400" dirty="0"/>
          </a:p>
          <a:p>
            <a:endParaRPr kumimoji="1"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15819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1D21F47-1E7E-E543-824E-23744ECC0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2" y="367863"/>
            <a:ext cx="8513380" cy="5809101"/>
          </a:xfrm>
        </p:spPr>
        <p:txBody>
          <a:bodyPr>
            <a:noAutofit/>
          </a:bodyPr>
          <a:lstStyle/>
          <a:p>
            <a:r>
              <a:rPr lang="zh-TW" altLang="zh-TW" sz="4400" dirty="0"/>
              <a:t>當有誘惑來到的時候，不論是思想的、經濟的、地位的、肉體的，他有沒有辦法分辨善惡</a:t>
            </a:r>
            <a:r>
              <a:rPr lang="en-US" altLang="zh-TW" sz="4400" dirty="0"/>
              <a:t>?</a:t>
            </a:r>
            <a:endParaRPr lang="zh-TW" altLang="zh-TW" sz="4400" dirty="0"/>
          </a:p>
          <a:p>
            <a:r>
              <a:rPr lang="zh-TW" altLang="zh-TW" sz="4400" dirty="0"/>
              <a:t>我，牧師。我們，教會。有沒有在這個人身上，做好神所託付我們的工作</a:t>
            </a:r>
            <a:r>
              <a:rPr lang="en-US" altLang="zh-TW" sz="4400" dirty="0"/>
              <a:t>?</a:t>
            </a:r>
            <a:endParaRPr lang="zh-TW" altLang="zh-TW" sz="4400" dirty="0"/>
          </a:p>
          <a:p>
            <a:r>
              <a:rPr lang="zh-TW" altLang="zh-TW" sz="4400" dirty="0"/>
              <a:t>教會，對這個世界的議題，不論是經濟的、倫理的、兩性關係的、國際局勢的、教育的、教會要對這些議題提出甚麼樣的意見</a:t>
            </a:r>
            <a:r>
              <a:rPr lang="en-US" altLang="zh-TW" sz="4400" dirty="0"/>
              <a:t>?</a:t>
            </a:r>
            <a:r>
              <a:rPr lang="zh-TW" altLang="zh-TW" sz="4400" dirty="0">
                <a:effectLst/>
              </a:rPr>
              <a:t> </a:t>
            </a:r>
            <a:endParaRPr kumimoji="1"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4774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1F21EA-B5B5-C443-B1C6-7287A8A4C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26" y="459280"/>
            <a:ext cx="7886700" cy="4351338"/>
          </a:xfrm>
        </p:spPr>
        <p:txBody>
          <a:bodyPr>
            <a:noAutofit/>
          </a:bodyPr>
          <a:lstStyle/>
          <a:p>
            <a:r>
              <a:rPr lang="zh-TW" altLang="zh-TW" sz="4800" dirty="0"/>
              <a:t>幾十年前，如果沒</a:t>
            </a:r>
            <a:r>
              <a:rPr lang="zh-TW" altLang="zh-TW" sz="4800" dirty="0" smtClean="0"/>
              <a:t>有人在洛</a:t>
            </a:r>
            <a:r>
              <a:rPr lang="zh-TW" altLang="zh-TW" sz="4800" dirty="0"/>
              <a:t>杉磯附近</a:t>
            </a:r>
            <a:r>
              <a:rPr lang="zh-TW" altLang="zh-TW" sz="4800" dirty="0" smtClean="0"/>
              <a:t>建造今天我們所屬的教會</a:t>
            </a:r>
            <a:r>
              <a:rPr lang="zh-CHT" altLang="en-US" sz="4800" dirty="0"/>
              <a:t>，</a:t>
            </a:r>
            <a:r>
              <a:rPr lang="zh-TW" altLang="zh-TW" sz="4800" dirty="0"/>
              <a:t>今天，洛杉磯會有甚麼不一樣</a:t>
            </a:r>
            <a:r>
              <a:rPr lang="en-US" altLang="zh-TW" sz="4800" dirty="0"/>
              <a:t>?</a:t>
            </a:r>
            <a:endParaRPr lang="zh-TW" altLang="zh-TW" sz="4400" dirty="0"/>
          </a:p>
          <a:p>
            <a:r>
              <a:rPr lang="zh-TW" altLang="zh-TW" sz="4800" dirty="0"/>
              <a:t>如果，我們今天繼續建造我們的教會，</a:t>
            </a:r>
            <a:r>
              <a:rPr lang="en-US" altLang="zh-TW" sz="4800" dirty="0"/>
              <a:t>50</a:t>
            </a:r>
            <a:r>
              <a:rPr lang="zh-TW" altLang="zh-TW" sz="4800" dirty="0"/>
              <a:t>年後，這個地區會有甚麼不一樣</a:t>
            </a:r>
            <a:r>
              <a:rPr lang="en-US" altLang="zh-TW" sz="4800" dirty="0"/>
              <a:t>?</a:t>
            </a:r>
            <a:r>
              <a:rPr lang="zh-TW" altLang="zh-TW" sz="4800" dirty="0">
                <a:effectLst/>
              </a:rPr>
              <a:t> </a:t>
            </a:r>
            <a:endParaRPr kumimoji="1"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49620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17D55A8-83CC-9D43-9E4E-D8F7DFCE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715"/>
            <a:ext cx="7886700" cy="1325563"/>
          </a:xfrm>
        </p:spPr>
        <p:txBody>
          <a:bodyPr/>
          <a:lstStyle/>
          <a:p>
            <a:r>
              <a:rPr kumimoji="1" lang="zh-CHT" altLang="en-US" dirty="0"/>
              <a:t>歌羅西書 </a:t>
            </a:r>
            <a:r>
              <a:rPr kumimoji="1" lang="en-US" altLang="zh-CHT" dirty="0"/>
              <a:t>1:28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A24CACA-1433-BB44-AA33-C6BB52A5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927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400" dirty="0"/>
              <a:t>我們傳揚他，是用諸般的智慧，勸戒各人，教導各人，要把各人在基督裡完完全全地引到　神面前</a:t>
            </a:r>
            <a:r>
              <a:rPr lang="zh-TW" altLang="zh-TW" sz="4400" dirty="0">
                <a:effectLst/>
              </a:rPr>
              <a:t> </a:t>
            </a:r>
            <a:endParaRPr kumimoji="1" lang="zh-TW" altLang="en-US" sz="4400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8B72D209-FD19-AE45-8369-1E938ACAB89C}"/>
              </a:ext>
            </a:extLst>
          </p:cNvPr>
          <p:cNvSpPr txBox="1"/>
          <p:nvPr/>
        </p:nvSpPr>
        <p:spPr>
          <a:xfrm>
            <a:off x="2816440" y="3909848"/>
            <a:ext cx="6154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/>
              <a:t>我們的任務是【傳揚他】</a:t>
            </a:r>
            <a:endParaRPr lang="zh-TW" altLang="zh-TW" sz="2000" dirty="0"/>
          </a:p>
          <a:p>
            <a:r>
              <a:rPr lang="zh-TW" altLang="zh-TW" sz="2800" dirty="0"/>
              <a:t>我們的行動是【勸戒，教導】</a:t>
            </a:r>
            <a:endParaRPr lang="zh-TW" altLang="zh-TW" sz="2000" dirty="0"/>
          </a:p>
          <a:p>
            <a:r>
              <a:rPr lang="zh-TW" altLang="zh-TW" sz="2800" dirty="0"/>
              <a:t>我們的工具是【諸般的智慧】</a:t>
            </a:r>
            <a:endParaRPr lang="zh-TW" altLang="zh-TW" sz="2000" dirty="0"/>
          </a:p>
          <a:p>
            <a:r>
              <a:rPr lang="zh-TW" altLang="zh-TW" sz="2800" dirty="0"/>
              <a:t>我們的權柄是【在基督裡】</a:t>
            </a:r>
            <a:endParaRPr lang="zh-TW" altLang="zh-TW" sz="2000" dirty="0"/>
          </a:p>
          <a:p>
            <a:r>
              <a:rPr lang="zh-TW" altLang="zh-TW" sz="2800" dirty="0"/>
              <a:t>我們的目標是【完完全全引到神面前】</a:t>
            </a:r>
            <a:endParaRPr lang="zh-TW" altLang="zh-TW" sz="2000" dirty="0"/>
          </a:p>
          <a:p>
            <a:endParaRPr kumimoji="1"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3945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4B7A074-42E3-094C-ACD9-16603C50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057F5A2-50B9-5049-B74D-6A652CA4F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041AB1B-D4CB-8042-8C1B-55EE368A5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直線箭頭接點 5">
            <a:extLst>
              <a:ext uri="{FF2B5EF4-FFF2-40B4-BE49-F238E27FC236}">
                <a16:creationId xmlns="" xmlns:a16="http://schemas.microsoft.com/office/drawing/2014/main" id="{44E5DC48-C126-504E-BD36-CD552BD92157}"/>
              </a:ext>
            </a:extLst>
          </p:cNvPr>
          <p:cNvCxnSpPr>
            <a:cxnSpLocks/>
          </p:cNvCxnSpPr>
          <p:nvPr/>
        </p:nvCxnSpPr>
        <p:spPr>
          <a:xfrm flipV="1">
            <a:off x="5565228" y="4001294"/>
            <a:ext cx="236484" cy="725212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2E9603-DE44-F34B-B835-45511D14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79" y="42042"/>
            <a:ext cx="7886700" cy="1325563"/>
          </a:xfrm>
        </p:spPr>
        <p:txBody>
          <a:bodyPr/>
          <a:lstStyle/>
          <a:p>
            <a:r>
              <a:rPr lang="zh-TW" altLang="zh-TW" dirty="0"/>
              <a:t>馬太福音</a:t>
            </a:r>
            <a:r>
              <a:rPr lang="en-US" altLang="zh-TW" dirty="0"/>
              <a:t>16:13-20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0676E5-E606-6049-B9B3-D6AEF27AF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79" y="1061546"/>
            <a:ext cx="8257190" cy="5654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000" dirty="0"/>
              <a:t>耶穌到了凱撒利亞</a:t>
            </a:r>
            <a:r>
              <a:rPr lang="en-US" altLang="zh-TW" sz="4000" dirty="0"/>
              <a:t>•</a:t>
            </a:r>
            <a:r>
              <a:rPr lang="zh-TW" altLang="zh-TW" sz="4000" dirty="0"/>
              <a:t>腓立比的境內，就問門徒說：「人說我</a:t>
            </a:r>
            <a:r>
              <a:rPr lang="en-US" altLang="zh-TW" sz="4000" dirty="0"/>
              <a:t>─</a:t>
            </a:r>
            <a:r>
              <a:rPr lang="zh-TW" altLang="zh-TW" sz="4000" dirty="0"/>
              <a:t>（有古卷沒有我字）</a:t>
            </a:r>
            <a:r>
              <a:rPr lang="en-US" altLang="zh-TW" sz="4000" dirty="0"/>
              <a:t>─</a:t>
            </a:r>
            <a:r>
              <a:rPr lang="zh-TW" altLang="zh-TW" sz="4000" dirty="0"/>
              <a:t>人子是誰？」</a:t>
            </a:r>
            <a:r>
              <a:rPr lang="en-US" altLang="zh-TW" sz="4000" dirty="0"/>
              <a:t> </a:t>
            </a:r>
            <a:r>
              <a:rPr lang="zh-TW" altLang="zh-TW" sz="4000" dirty="0"/>
              <a:t>他們說：「有人說是施洗的約翰；有人說是以利亞；又有人說是耶利米或是先知裡的一位。」</a:t>
            </a:r>
            <a:r>
              <a:rPr lang="en-US" altLang="zh-TW" sz="4000" dirty="0"/>
              <a:t>  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820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0320" y="2069521"/>
            <a:ext cx="7772400" cy="1470025"/>
          </a:xfrm>
        </p:spPr>
        <p:txBody>
          <a:bodyPr>
            <a:noAutofit/>
          </a:bodyPr>
          <a:lstStyle/>
          <a:p>
            <a:r>
              <a:rPr kumimoji="1" lang="zh-TW" altLang="en-US" sz="8000" dirty="0"/>
              <a:t>跨越時代的教會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9715" y="765583"/>
            <a:ext cx="6400800" cy="927732"/>
          </a:xfrm>
        </p:spPr>
        <p:txBody>
          <a:bodyPr/>
          <a:lstStyle/>
          <a:p>
            <a:pPr algn="l"/>
            <a:r>
              <a:rPr kumimoji="1" lang="en-US" altLang="zh-TW" dirty="0" smtClean="0"/>
              <a:t>2017  TPC </a:t>
            </a:r>
            <a:r>
              <a:rPr kumimoji="1" lang="zh-TW" altLang="en-US" dirty="0" smtClean="0"/>
              <a:t> 聯合靈修會</a:t>
            </a:r>
            <a:r>
              <a:rPr kumimoji="1" lang="en-US" altLang="zh-TW" dirty="0" smtClean="0"/>
              <a:t> </a:t>
            </a:r>
            <a:endParaRPr kumimoji="1"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42055"/>
          <a:stretch/>
        </p:blipFill>
        <p:spPr>
          <a:xfrm>
            <a:off x="640320" y="3914420"/>
            <a:ext cx="3810000" cy="29435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42055"/>
          <a:stretch/>
        </p:blipFill>
        <p:spPr>
          <a:xfrm>
            <a:off x="4450320" y="3914420"/>
            <a:ext cx="3810000" cy="29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0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2E9603-DE44-F34B-B835-45511D14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79" y="42042"/>
            <a:ext cx="7886700" cy="1325563"/>
          </a:xfrm>
        </p:spPr>
        <p:txBody>
          <a:bodyPr/>
          <a:lstStyle/>
          <a:p>
            <a:r>
              <a:rPr lang="zh-TW" altLang="zh-TW" dirty="0"/>
              <a:t>馬太福音</a:t>
            </a:r>
            <a:r>
              <a:rPr lang="en-US" altLang="zh-TW" dirty="0"/>
              <a:t>16:13-20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0676E5-E606-6049-B9B3-D6AEF27AF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79" y="1061546"/>
            <a:ext cx="8257190" cy="5654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000" dirty="0" smtClean="0"/>
              <a:t>耶穌說</a:t>
            </a:r>
            <a:r>
              <a:rPr lang="zh-TW" altLang="zh-TW" sz="4000" dirty="0"/>
              <a:t>：「你們說我是誰？」</a:t>
            </a:r>
            <a:r>
              <a:rPr lang="en-US" altLang="zh-TW" sz="4000" dirty="0"/>
              <a:t> </a:t>
            </a:r>
            <a:r>
              <a:rPr lang="zh-TW" altLang="zh-TW" sz="4000" dirty="0"/>
              <a:t>西門</a:t>
            </a:r>
            <a:r>
              <a:rPr lang="en-US" altLang="zh-TW" sz="4000" dirty="0"/>
              <a:t>•</a:t>
            </a:r>
            <a:r>
              <a:rPr lang="zh-TW" altLang="zh-TW" sz="4000" dirty="0"/>
              <a:t>彼得回答說：「你是基督，是永生　神的兒子。」</a:t>
            </a:r>
            <a:r>
              <a:rPr lang="en-US" altLang="zh-TW" sz="4000" dirty="0"/>
              <a:t> </a:t>
            </a:r>
            <a:r>
              <a:rPr lang="zh-TW" altLang="zh-TW" sz="4000" dirty="0"/>
              <a:t>耶穌對他說：「西門</a:t>
            </a:r>
            <a:r>
              <a:rPr lang="en-US" altLang="zh-TW" sz="4000" dirty="0"/>
              <a:t>•</a:t>
            </a:r>
            <a:r>
              <a:rPr lang="zh-TW" altLang="zh-TW" sz="4000" dirty="0"/>
              <a:t>巴</a:t>
            </a:r>
            <a:r>
              <a:rPr lang="en-US" altLang="zh-TW" sz="4000" dirty="0"/>
              <a:t>•</a:t>
            </a:r>
            <a:r>
              <a:rPr lang="zh-TW" altLang="zh-TW" sz="4000" dirty="0"/>
              <a:t>約拿，你是有福的！因為這不是屬血肉的指示你的，乃是我在天上的父指示的。</a:t>
            </a:r>
            <a:r>
              <a:rPr lang="en-US" altLang="zh-TW" sz="4000" dirty="0"/>
              <a:t> 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9237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2E9603-DE44-F34B-B835-45511D14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79" y="42042"/>
            <a:ext cx="7886700" cy="1325563"/>
          </a:xfrm>
        </p:spPr>
        <p:txBody>
          <a:bodyPr/>
          <a:lstStyle/>
          <a:p>
            <a:r>
              <a:rPr lang="zh-TW" altLang="zh-TW" dirty="0"/>
              <a:t>馬太福音</a:t>
            </a:r>
            <a:r>
              <a:rPr lang="en-US" altLang="zh-TW" dirty="0"/>
              <a:t>16:13-20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0676E5-E606-6049-B9B3-D6AEF27AF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79" y="1061546"/>
            <a:ext cx="8257190" cy="5654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000" dirty="0" smtClean="0"/>
              <a:t>我還告訴你</a:t>
            </a:r>
            <a:r>
              <a:rPr lang="zh-TW" altLang="zh-TW" sz="4000" dirty="0"/>
              <a:t>，你是彼得，我要把我的教會建造在這磐石上；陰間的權柄（權柄：原文是門），不能勝過他。我要把天國的鑰匙給你，凡你在地上所捆綁的，在天上也要捆綁；凡你在地上所釋放的，在天上也要釋放。」</a:t>
            </a:r>
            <a:r>
              <a:rPr lang="en-US" altLang="zh-TW" sz="4000" dirty="0"/>
              <a:t> 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20866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72E9603-DE44-F34B-B835-45511D14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79" y="42042"/>
            <a:ext cx="7886700" cy="1325563"/>
          </a:xfrm>
        </p:spPr>
        <p:txBody>
          <a:bodyPr/>
          <a:lstStyle/>
          <a:p>
            <a:r>
              <a:rPr lang="zh-TW" altLang="zh-TW" dirty="0"/>
              <a:t>馬太福音</a:t>
            </a:r>
            <a:r>
              <a:rPr lang="en-US" altLang="zh-TW" dirty="0"/>
              <a:t>16:13-20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0676E5-E606-6049-B9B3-D6AEF27AF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79" y="1061546"/>
            <a:ext cx="8257190" cy="5654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000" dirty="0" smtClean="0"/>
              <a:t>當下</a:t>
            </a:r>
            <a:r>
              <a:rPr lang="zh-TW" altLang="zh-TW" sz="4000" dirty="0"/>
              <a:t>，耶穌囑咐門徒，不可對人說他是基督。</a:t>
            </a:r>
            <a:r>
              <a:rPr lang="en-US" altLang="zh-TW" sz="4000" dirty="0"/>
              <a:t> </a:t>
            </a:r>
            <a:r>
              <a:rPr lang="zh-TW" altLang="zh-TW" sz="4000" dirty="0"/>
              <a:t>從此，耶穌才指示門徒，他必須上耶路撒冷去，受長老、祭司長、文士許多的苦，並且被殺，第三日復活。</a:t>
            </a:r>
            <a:r>
              <a:rPr lang="zh-TW" altLang="zh-TW" sz="4000" dirty="0">
                <a:effectLst/>
              </a:rPr>
              <a:t> 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44313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5507AD1-AA18-934D-B458-2A4A426E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HT" altLang="en-US" dirty="0"/>
              <a:t>馬太福音 </a:t>
            </a:r>
            <a:r>
              <a:rPr kumimoji="1" lang="en-US" altLang="zh-CHT" dirty="0"/>
              <a:t>18:18-20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45807D3-A00E-624C-A661-35E7899C3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7063"/>
            <a:ext cx="7886700" cy="45899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zh-TW" sz="4000" dirty="0"/>
              <a:t>「我實在告訴你們，凡你們在地上所捆綁的，在天上也要捆綁；凡你們在地上所釋放的，在天上也要釋放。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zh-TW" sz="4000" dirty="0"/>
              <a:t>我又告訴你們，若是你們中間有兩個人在地上同心合意地求甚麼事，我在天上的父必為他們成全。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zh-TW" sz="4000" dirty="0"/>
              <a:t>因為無論在哪裡，有兩三個人奉我的名聚會，那裡就有我在他們中間。」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07928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HT" altLang="en-US" sz="5400" dirty="0">
                <a:latin typeface="Kaiti TC" panose="02010600040101010101" pitchFamily="2" charset="-120"/>
                <a:ea typeface="Kaiti TC" panose="02010600040101010101" pitchFamily="2" charset="-120"/>
              </a:rPr>
              <a:t>耶穌是</a:t>
            </a:r>
            <a:r>
              <a:rPr kumimoji="1" lang="zh-CHT" altLang="en-US" sz="5400" b="1" u="sng" dirty="0">
                <a:latin typeface="Kaiti TC" panose="02010600040101010101" pitchFamily="2" charset="-120"/>
                <a:ea typeface="Kaiti TC" panose="02010600040101010101" pitchFamily="2" charset="-120"/>
              </a:rPr>
              <a:t>無價</a:t>
            </a:r>
            <a:r>
              <a:rPr kumimoji="1" lang="zh-CHT" altLang="en-US" sz="5400" dirty="0">
                <a:latin typeface="Kaiti TC" panose="02010600040101010101" pitchFamily="2" charset="-120"/>
                <a:ea typeface="Kaiti TC" panose="02010600040101010101" pitchFamily="2" charset="-120"/>
              </a:rPr>
              <a:t>的</a:t>
            </a:r>
            <a:endParaRPr kumimoji="1" lang="zh-TW" altLang="en-US" sz="5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5905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38779"/>
            <a:ext cx="7886700" cy="1325563"/>
          </a:xfrm>
        </p:spPr>
        <p:txBody>
          <a:bodyPr/>
          <a:lstStyle/>
          <a:p>
            <a:r>
              <a:rPr kumimoji="1" lang="zh-TW" altLang="en-US" dirty="0" smtClean="0"/>
              <a:t>歌羅西書</a:t>
            </a:r>
            <a:r>
              <a:rPr kumimoji="1" lang="en-US" altLang="zh-TW" dirty="0" smtClean="0"/>
              <a:t>1:</a:t>
            </a:r>
            <a:r>
              <a:rPr kumimoji="1" lang="zh-TW" altLang="zh-TW" dirty="0" smtClean="0"/>
              <a:t>1</a:t>
            </a:r>
            <a:r>
              <a:rPr kumimoji="1" lang="en-US" altLang="zh-TW" dirty="0" smtClean="0"/>
              <a:t>5-19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70657"/>
            <a:ext cx="7886700" cy="4806306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dirty="0"/>
              <a:t>愛子是那不能看見之　神的像，是首生的，在一切被造的以先</a:t>
            </a:r>
            <a:r>
              <a:rPr lang="en-US" altLang="zh-TW" dirty="0" smtClean="0"/>
              <a:t>。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 smtClean="0"/>
              <a:t>因為</a:t>
            </a:r>
            <a:r>
              <a:rPr lang="en-US" altLang="zh-TW" dirty="0"/>
              <a:t>萬有都是靠他造的，無論是天上的，地上的；能看見的，不能看見的；或是有位的，主治的，執政的，掌權的；一概都是藉著他造的，又是為</a:t>
            </a:r>
            <a:r>
              <a:rPr lang="en-US" altLang="zh-TW" dirty="0" smtClean="0"/>
              <a:t>他造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pPr marL="0" lvl="0" indent="0">
              <a:buNone/>
            </a:pPr>
            <a:r>
              <a:rPr lang="en-US" altLang="zh-TW" dirty="0" smtClean="0"/>
              <a:t>他在</a:t>
            </a:r>
            <a:r>
              <a:rPr lang="en-US" altLang="zh-TW" dirty="0"/>
              <a:t>萬有之先；萬有也靠他</a:t>
            </a:r>
            <a:r>
              <a:rPr lang="en-US" altLang="zh-TW" dirty="0" smtClean="0"/>
              <a:t>而立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 smtClean="0"/>
              <a:t>他</a:t>
            </a:r>
            <a:r>
              <a:rPr lang="en-US" altLang="zh-TW" dirty="0"/>
              <a:t>也是教會全體之首。他是元始，是從死裡首先復生的，使他可以在凡事上居首位</a:t>
            </a:r>
            <a:r>
              <a:rPr lang="en-US" altLang="zh-TW" dirty="0" smtClean="0"/>
              <a:t>。</a:t>
            </a:r>
          </a:p>
          <a:p>
            <a:pPr marL="0" lvl="0" indent="0">
              <a:buNone/>
            </a:pPr>
            <a:r>
              <a:rPr lang="en-US" altLang="zh-TW" dirty="0" smtClean="0"/>
              <a:t>因為</a:t>
            </a:r>
            <a:r>
              <a:rPr lang="en-US" altLang="zh-TW" dirty="0"/>
              <a:t>父喜歡叫一切的豐盛在他裡面居住。</a:t>
            </a:r>
            <a:endParaRPr lang="zh-TW" altLang="zh-TW" dirty="0"/>
          </a:p>
          <a:p>
            <a:pPr marL="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6980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sz="5400">
                <a:latin typeface="Kaiti TC" panose="02010600040101010101" pitchFamily="2" charset="-120"/>
                <a:ea typeface="Kaiti TC" panose="02010600040101010101" pitchFamily="2" charset="-120"/>
              </a:defRPr>
            </a:lvl1pPr>
          </a:lstStyle>
          <a:p>
            <a:r>
              <a:rPr lang="zh-TW" altLang="zh-TW" sz="4800" dirty="0"/>
              <a:t>耶穌用自己來替換我們，所以</a:t>
            </a:r>
            <a:endParaRPr lang="en-US" altLang="zh-TW" sz="4800" dirty="0"/>
          </a:p>
          <a:p>
            <a:r>
              <a:rPr lang="zh-TW" altLang="zh-TW" sz="4800" dirty="0"/>
              <a:t>我們也是</a:t>
            </a:r>
            <a:r>
              <a:rPr lang="zh-TW" altLang="zh-TW" sz="4800" b="1" u="sng" dirty="0"/>
              <a:t>無價</a:t>
            </a:r>
            <a:r>
              <a:rPr lang="zh-TW" altLang="zh-TW" sz="4800" dirty="0"/>
              <a:t>的</a:t>
            </a:r>
            <a:endParaRPr lang="zh-TW" altLang="en-US" sz="4800" dirty="0"/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9113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</a:t>
            </a:r>
            <a:r>
              <a:rPr kumimoji="1" lang="en-US" altLang="zh-TW" dirty="0" smtClean="0"/>
              <a:t>1:</a:t>
            </a:r>
            <a:r>
              <a:rPr kumimoji="1" lang="en-US" altLang="zh-TW" dirty="0" smtClean="0"/>
              <a:t>13-14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/>
              <a:t>他救了我們脫離黑暗的權勢，把我們遷到他愛子的國裡</a:t>
            </a:r>
            <a:r>
              <a:rPr lang="en-US" altLang="zh-TW" sz="4400" dirty="0" smtClean="0"/>
              <a:t>；</a:t>
            </a:r>
            <a:endParaRPr lang="en-US" altLang="zh-TW" sz="4400" dirty="0"/>
          </a:p>
          <a:p>
            <a:pPr marL="0" indent="0">
              <a:buNone/>
            </a:pPr>
            <a:r>
              <a:rPr lang="en-US" altLang="zh-TW" sz="4400" dirty="0" smtClean="0"/>
              <a:t>我們</a:t>
            </a:r>
            <a:r>
              <a:rPr lang="en-US" altLang="zh-TW" sz="4400" dirty="0"/>
              <a:t>在愛子裡得蒙救贖，罪過得以赦免</a:t>
            </a:r>
            <a:r>
              <a:rPr lang="zh-TW" altLang="zh-TW" sz="4400" dirty="0"/>
              <a:t> </a:t>
            </a:r>
            <a:endParaRPr kumimoji="1"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485217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救贖 </a:t>
            </a:r>
            <a:r>
              <a:rPr kumimoji="1" lang="en-US" altLang="zh-TW" dirty="0" smtClean="0"/>
              <a:t>R</a:t>
            </a:r>
            <a:r>
              <a:rPr kumimoji="1" lang="en-US" altLang="zh-TW" dirty="0" smtClean="0"/>
              <a:t>edemption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4400" dirty="0" smtClean="0"/>
              <a:t>藉著償付贖金，將奴隸或被擄的贖回，使他得以自由</a:t>
            </a:r>
            <a:endParaRPr kumimoji="1" lang="en-US" altLang="zh-TW" sz="4400" dirty="0" smtClean="0"/>
          </a:p>
          <a:p>
            <a:r>
              <a:rPr kumimoji="1" lang="zh-TW" altLang="en-US" sz="4400" dirty="0" smtClean="0"/>
              <a:t>用相當於標的物的價錢，將標的物買贖回來</a:t>
            </a:r>
            <a:endParaRPr kumimoji="1" lang="en-US" altLang="zh-TW" sz="4400" dirty="0" smtClean="0"/>
          </a:p>
          <a:p>
            <a:endParaRPr kumimoji="1"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53984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72980"/>
            <a:ext cx="4840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800" dirty="0">
                <a:latin typeface="Kaiti TC" panose="02010600040101010101" pitchFamily="2" charset="-120"/>
                <a:ea typeface="Kaiti TC" panose="02010600040101010101" pitchFamily="2" charset="-120"/>
              </a:rPr>
              <a:t>耶穌叫萬有與神</a:t>
            </a:r>
            <a:r>
              <a:rPr kumimoji="1" lang="zh-TW" altLang="zh-TW" sz="4800" b="1" u="sng" dirty="0">
                <a:latin typeface="Kaiti TC" panose="02010600040101010101" pitchFamily="2" charset="-120"/>
                <a:ea typeface="Kaiti TC" panose="02010600040101010101" pitchFamily="2" charset="-120"/>
              </a:rPr>
              <a:t>和好</a:t>
            </a:r>
            <a:r>
              <a:rPr kumimoji="1" lang="zh-TW" altLang="zh-TW" sz="4800" dirty="0">
                <a:latin typeface="Kaiti TC" panose="02010600040101010101" pitchFamily="2" charset="-120"/>
                <a:ea typeface="Kaiti TC" panose="02010600040101010101" pitchFamily="2" charset="-120"/>
              </a:rPr>
              <a:t>，</a:t>
            </a:r>
            <a:endParaRPr kumimoji="1" lang="en-US" altLang="zh-TW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 algn="ctr"/>
            <a:r>
              <a:rPr kumimoji="1" lang="zh-TW" altLang="zh-TW" sz="4800" dirty="0">
                <a:latin typeface="Kaiti TC" panose="02010600040101010101" pitchFamily="2" charset="-120"/>
                <a:ea typeface="Kaiti TC" panose="02010600040101010101" pitchFamily="2" charset="-120"/>
              </a:rPr>
              <a:t>叫萬有</a:t>
            </a:r>
            <a:r>
              <a:rPr kumimoji="1" lang="zh-TW" altLang="zh-TW" sz="4800" b="1" u="sng" dirty="0">
                <a:latin typeface="Kaiti TC" panose="02010600040101010101" pitchFamily="2" charset="-120"/>
                <a:ea typeface="Kaiti TC" panose="02010600040101010101" pitchFamily="2" charset="-120"/>
              </a:rPr>
              <a:t>互相和好</a:t>
            </a:r>
            <a:endParaRPr kumimoji="1" lang="zh-TW" altLang="en-US" sz="4800" b="1" u="sng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16649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l="-120941" r="-120941"/>
          <a:stretch>
            <a:fillRect/>
          </a:stretch>
        </p:blipFill>
        <p:spPr>
          <a:xfrm>
            <a:off x="-2606470" y="287922"/>
            <a:ext cx="8229600" cy="452543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064" y="274640"/>
            <a:ext cx="2264080" cy="45387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046" y="287921"/>
            <a:ext cx="2457753" cy="436933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50725" y="5031620"/>
            <a:ext cx="1974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/>
              <a:t>1930-1965</a:t>
            </a:r>
            <a:endParaRPr kumimoji="1" lang="zh-TW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585029" y="5031620"/>
            <a:ext cx="1974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/>
              <a:t>1965-2008</a:t>
            </a:r>
            <a:endParaRPr kumimoji="1" lang="zh-TW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74189" y="5031620"/>
            <a:ext cx="1136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zh-TW" sz="3200" dirty="0"/>
              <a:t>2</a:t>
            </a:r>
            <a:r>
              <a:rPr kumimoji="1" lang="en-US" altLang="zh-TW" sz="3200" dirty="0"/>
              <a:t>008-    </a:t>
            </a:r>
            <a:endParaRPr kumimoji="1" lang="zh-TW" altLang="en-US" sz="3200" dirty="0"/>
          </a:p>
        </p:txBody>
      </p:sp>
      <p:sp>
        <p:nvSpPr>
          <p:cNvPr id="10" name="矩形 9"/>
          <p:cNvSpPr/>
          <p:nvPr/>
        </p:nvSpPr>
        <p:spPr>
          <a:xfrm>
            <a:off x="356259" y="5849495"/>
            <a:ext cx="861706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/>
              <a:t>…</a:t>
            </a:r>
            <a:r>
              <a:rPr lang="zh-TW" altLang="en-US" sz="3200" dirty="0"/>
              <a:t>按　神的旨意服事了他那一世的人（徒 </a:t>
            </a:r>
            <a:r>
              <a:rPr lang="en-US" altLang="zh-TW" sz="3200" dirty="0"/>
              <a:t>13:36)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707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1:</a:t>
            </a:r>
            <a:r>
              <a:rPr kumimoji="1" lang="en-US" altLang="zh-TW" dirty="0" smtClean="0"/>
              <a:t>20-22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dirty="0" err="1"/>
              <a:t>既然藉著他在十字架上所流的血成就了和平，便藉著他叫萬有─無論是地上的、天上的─都與自己和好了</a:t>
            </a:r>
            <a:r>
              <a:rPr lang="en-US" altLang="zh-TW" sz="3200" dirty="0" smtClean="0"/>
              <a:t>。</a:t>
            </a:r>
          </a:p>
          <a:p>
            <a:pPr lvl="0"/>
            <a:r>
              <a:rPr lang="en-US" altLang="zh-TW" sz="3200" dirty="0" smtClean="0"/>
              <a:t>你們</a:t>
            </a:r>
            <a:r>
              <a:rPr lang="en-US" altLang="zh-TW" sz="3200" dirty="0"/>
              <a:t>從前與　神隔絕，因著惡行，心裡與他為敵</a:t>
            </a:r>
            <a:r>
              <a:rPr lang="en-US" altLang="zh-TW" sz="3200" dirty="0" smtClean="0"/>
              <a:t>。</a:t>
            </a:r>
          </a:p>
          <a:p>
            <a:pPr lvl="0"/>
            <a:r>
              <a:rPr lang="en-US" altLang="zh-TW" sz="3200" dirty="0" smtClean="0"/>
              <a:t>但</a:t>
            </a:r>
            <a:r>
              <a:rPr lang="en-US" altLang="zh-TW" sz="3200" dirty="0"/>
              <a:t>如今他藉著基督的肉身受死，叫你們與自己和好，都成了聖潔，沒有瑕疵，無可責備，把你們引到自己面前。</a:t>
            </a:r>
            <a:endParaRPr lang="zh-TW" altLang="zh-TW" sz="3200" dirty="0"/>
          </a:p>
          <a:p>
            <a:endParaRPr kumimoji="1"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52464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以賽亞書 </a:t>
            </a:r>
            <a:r>
              <a:rPr kumimoji="1" lang="en-US" altLang="zh-TW" dirty="0" smtClean="0"/>
              <a:t>53</a:t>
            </a:r>
            <a:r>
              <a:rPr kumimoji="1" lang="en-US" altLang="zh-TW" dirty="0" smtClean="0"/>
              <a:t>:</a:t>
            </a:r>
            <a:r>
              <a:rPr kumimoji="1" lang="en-US" altLang="zh-TW" dirty="0" smtClean="0"/>
              <a:t>4-5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dirty="0"/>
              <a:t>他誠然擔當我們的憂患，背負我們的痛苦；我們卻以為他受責罰，被　神擊打苦待了</a:t>
            </a:r>
            <a:r>
              <a:rPr lang="en-US" altLang="zh-TW" sz="3200" dirty="0" smtClean="0"/>
              <a:t>。</a:t>
            </a:r>
            <a:endParaRPr lang="en-US" altLang="zh-TW" sz="3200" dirty="0"/>
          </a:p>
          <a:p>
            <a:pPr lvl="0"/>
            <a:r>
              <a:rPr lang="en-US" altLang="zh-TW" sz="3200" dirty="0" smtClean="0"/>
              <a:t>哪</a:t>
            </a:r>
            <a:r>
              <a:rPr lang="en-US" altLang="zh-TW" sz="3200" dirty="0"/>
              <a:t>知他為我們的過犯受害，為我們的罪孽壓傷。因他受的刑罰，我們得平安；因他受的鞭傷，我們得醫治</a:t>
            </a:r>
            <a:r>
              <a:rPr lang="en-US" altLang="zh-TW" sz="3200" dirty="0" smtClean="0"/>
              <a:t>。</a:t>
            </a:r>
          </a:p>
          <a:p>
            <a:pPr lvl="0"/>
            <a:r>
              <a:rPr lang="en-US" altLang="zh-TW" sz="3200" dirty="0" smtClean="0"/>
              <a:t>我們</a:t>
            </a:r>
            <a:r>
              <a:rPr lang="en-US" altLang="zh-TW" sz="3200" dirty="0"/>
              <a:t>都如羊走迷；各人偏行己路；耶和華使我們眾人的罪孽都歸在他身上。</a:t>
            </a:r>
            <a:endParaRPr lang="zh-TW" altLang="zh-TW" sz="3200" dirty="0"/>
          </a:p>
          <a:p>
            <a:pPr lvl="0"/>
            <a:endParaRPr lang="zh-TW" altLang="zh-TW" sz="3200" dirty="0"/>
          </a:p>
          <a:p>
            <a:endParaRPr kumimoji="1"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90598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希伯來書 </a:t>
            </a:r>
            <a:r>
              <a:rPr kumimoji="1" lang="en-US" altLang="zh-TW" dirty="0" smtClean="0"/>
              <a:t>1</a:t>
            </a:r>
            <a:r>
              <a:rPr kumimoji="1" lang="en-US" altLang="zh-TW" dirty="0" smtClean="0"/>
              <a:t>2:2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5400" dirty="0" smtClean="0"/>
              <a:t>他因那擺在前面的喜樂，就輕看羞辱，忍受了十字架的苦難，便坐在 神保做的右邊。</a:t>
            </a:r>
            <a:endParaRPr kumimoji="1"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84135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我們的責任是將耶穌的故事告訴人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在</a:t>
            </a:r>
            <a:r>
              <a:rPr lang="zh-TW" altLang="zh-TW" sz="2800" b="1" u="sng" dirty="0"/>
              <a:t>真理</a:t>
            </a:r>
            <a:r>
              <a:rPr lang="zh-TW" altLang="zh-TW" sz="2800" dirty="0"/>
              <a:t>裡扎根</a:t>
            </a:r>
            <a:r>
              <a:rPr lang="en-US" altLang="zh-TW" sz="2800" dirty="0"/>
              <a:t>(1:23)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領受真理的</a:t>
            </a:r>
            <a:r>
              <a:rPr lang="zh-TW" altLang="zh-TW" sz="2800" b="1" u="sng" dirty="0"/>
              <a:t>逐步</a:t>
            </a:r>
            <a:r>
              <a:rPr lang="zh-TW" altLang="zh-TW" sz="2800" dirty="0"/>
              <a:t>啟示</a:t>
            </a:r>
            <a:r>
              <a:rPr lang="en-US" altLang="zh-TW" sz="2800" dirty="0"/>
              <a:t>(1:24-27)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一切的智慧都在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裡面</a:t>
            </a:r>
            <a:r>
              <a:rPr lang="en-US" altLang="zh-TW" sz="2800" dirty="0"/>
              <a:t>(1:28-2:3)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抵擋</a:t>
            </a:r>
            <a:r>
              <a:rPr lang="zh-TW" altLang="zh-TW" sz="2800" b="1" u="sng" dirty="0"/>
              <a:t>異端</a:t>
            </a:r>
            <a:r>
              <a:rPr lang="zh-TW" altLang="zh-TW" sz="2800" dirty="0"/>
              <a:t>的花言巧語</a:t>
            </a:r>
            <a:r>
              <a:rPr lang="en-US" altLang="zh-TW" sz="2800" dirty="0"/>
              <a:t>(2:4-5)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遵照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指令行事</a:t>
            </a:r>
            <a:r>
              <a:rPr lang="en-US" altLang="zh-TW" sz="2800" dirty="0"/>
              <a:t>(2:6-7)</a:t>
            </a:r>
            <a:r>
              <a:rPr lang="zh-TW" altLang="zh-TW" sz="2800" dirty="0">
                <a:effectLst/>
              </a:rPr>
              <a:t> </a:t>
            </a:r>
            <a:endParaRPr kumimoji="1" lang="zh-TW" altLang="en-US" sz="72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1905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1:23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E1A9264-6F3C-E84D-848B-C4DA2BBD6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600" dirty="0"/>
              <a:t>只要你們在所信的道上恆心，根基穩固，堅定不移，不至被引動失去（原文是離開）福音的盼望</a:t>
            </a:r>
            <a:r>
              <a:rPr lang="en-US" altLang="zh-TW" sz="3600" dirty="0" smtClean="0"/>
              <a:t>。</a:t>
            </a:r>
          </a:p>
          <a:p>
            <a:pPr lvl="0"/>
            <a:r>
              <a:rPr lang="en-US" altLang="zh-TW" sz="3600" dirty="0" smtClean="0"/>
              <a:t>這</a:t>
            </a:r>
            <a:r>
              <a:rPr lang="en-US" altLang="zh-TW" sz="3600" dirty="0"/>
              <a:t>福音就是你們所聽過的，也是傳與普天下萬人聽的（原文是凡受造的），我－保羅也作了這福音的執事。</a:t>
            </a:r>
            <a:endParaRPr lang="zh-TW" altLang="zh-TW" sz="3600" dirty="0"/>
          </a:p>
          <a:p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00484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我們的責任是將耶穌的故事告訴人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在</a:t>
            </a:r>
            <a:r>
              <a:rPr lang="zh-TW" altLang="zh-TW" sz="2800" b="1" u="sng" dirty="0"/>
              <a:t>真理</a:t>
            </a:r>
            <a:r>
              <a:rPr lang="zh-TW" altLang="zh-TW" sz="2800" dirty="0"/>
              <a:t>裡扎根</a:t>
            </a:r>
            <a:r>
              <a:rPr lang="en-US" altLang="zh-TW" sz="2800" dirty="0"/>
              <a:t>(1:23)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領受真理的</a:t>
            </a:r>
            <a:r>
              <a:rPr lang="zh-TW" altLang="zh-TW" sz="2800" b="1" u="sng" dirty="0"/>
              <a:t>逐步</a:t>
            </a:r>
            <a:r>
              <a:rPr lang="zh-TW" altLang="zh-TW" sz="2800" dirty="0"/>
              <a:t>啟示</a:t>
            </a:r>
            <a:r>
              <a:rPr lang="en-US" altLang="zh-TW" sz="2800" dirty="0"/>
              <a:t>(1:24-27)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zh-TW" sz="2000" dirty="0"/>
          </a:p>
          <a:p>
            <a:r>
              <a:rPr lang="en-US" altLang="zh-TW" sz="2800" dirty="0"/>
              <a:t> </a:t>
            </a:r>
            <a:endParaRPr kumimoji="1" lang="zh-TW" altLang="en-US" sz="72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2970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1:24-27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E1A9264-6F3C-E84D-848B-C4DA2BBD6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TW" sz="3600" dirty="0"/>
              <a:t>現在我為你們受苦，倒覺歡樂；並且為基督的身體，就是為教會，要在我肉身上補滿基督患難的缺欠</a:t>
            </a:r>
            <a:r>
              <a:rPr lang="en-US" altLang="zh-TW" sz="3600" dirty="0" smtClean="0"/>
              <a:t>。</a:t>
            </a:r>
            <a:endParaRPr lang="en-US" altLang="zh-TW" sz="3600" dirty="0"/>
          </a:p>
          <a:p>
            <a:pPr marL="0" lvl="0" indent="0">
              <a:buNone/>
            </a:pPr>
            <a:r>
              <a:rPr lang="en-US" altLang="zh-TW" sz="3600" dirty="0" smtClean="0"/>
              <a:t>我</a:t>
            </a:r>
            <a:r>
              <a:rPr lang="en-US" altLang="zh-TW" sz="3600" dirty="0"/>
              <a:t>照　神為你們所賜我的職分作了教會的執事，要把　神的道理傳得全備，</a:t>
            </a:r>
            <a:br>
              <a:rPr lang="en-US" altLang="zh-TW" sz="3600" dirty="0"/>
            </a:br>
            <a:endParaRPr lang="zh-TW" altLang="zh-TW" sz="3600" dirty="0"/>
          </a:p>
          <a:p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61039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1:24-27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E1A9264-6F3C-E84D-848B-C4DA2BBD6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TW" sz="3600" dirty="0" smtClean="0"/>
              <a:t>這</a:t>
            </a:r>
            <a:r>
              <a:rPr lang="en-US" altLang="zh-TW" sz="3600" dirty="0"/>
              <a:t>道理就是歷世歷代所隱藏的奧祕；但如今向他的聖徒顯明了</a:t>
            </a:r>
            <a:r>
              <a:rPr lang="en-US" altLang="zh-TW" sz="3600" dirty="0" smtClean="0"/>
              <a:t>。</a:t>
            </a:r>
            <a:endParaRPr lang="en-US" altLang="zh-TW" sz="3600" dirty="0"/>
          </a:p>
          <a:p>
            <a:pPr marL="0" lvl="0" indent="0">
              <a:buNone/>
            </a:pPr>
            <a:r>
              <a:rPr lang="en-US" altLang="zh-TW" sz="3600" dirty="0" smtClean="0"/>
              <a:t>神</a:t>
            </a:r>
            <a:r>
              <a:rPr lang="en-US" altLang="zh-TW" sz="3600" dirty="0"/>
              <a:t>願意叫他們知道，這奧祕在外邦人中有何等豐盛的榮耀，就是基督在你們心裡成了有榮耀的盼望</a:t>
            </a:r>
            <a:r>
              <a:rPr lang="zh-TW" altLang="zh-TW" sz="3600" dirty="0"/>
              <a:t> </a:t>
            </a:r>
            <a:endParaRPr lang="zh-TW" altLang="zh-TW" sz="3600" dirty="0"/>
          </a:p>
          <a:p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5794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創世記 </a:t>
            </a:r>
            <a:r>
              <a:rPr kumimoji="1" lang="en-US" altLang="zh-TW" dirty="0" smtClean="0"/>
              <a:t>3:</a:t>
            </a:r>
            <a:r>
              <a:rPr kumimoji="1" lang="en-US" altLang="zh-TW" dirty="0" smtClean="0"/>
              <a:t>15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sz="4800" dirty="0" smtClean="0"/>
              <a:t>我又要叫你和女人彼此為仇，你的後裔和女人的後裔也彼此為仇。女人的後裔要傷你的頭，你要傷他的腳跟。</a:t>
            </a:r>
            <a:endParaRPr kumimoji="1"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840762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希伯來書 </a:t>
            </a:r>
            <a:r>
              <a:rPr kumimoji="1" lang="en-US" altLang="zh-TW" dirty="0" smtClean="0"/>
              <a:t>1:</a:t>
            </a:r>
            <a:r>
              <a:rPr kumimoji="1" lang="en-US" altLang="zh-TW" dirty="0" smtClean="0"/>
              <a:t>1-3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en-US" altLang="zh-TW" sz="3600" dirty="0"/>
              <a:t>神既在古時藉著眾先知多次多方地曉諭列祖</a:t>
            </a:r>
            <a:r>
              <a:rPr lang="en-US" altLang="zh-TW" sz="3600" dirty="0" smtClean="0"/>
              <a:t>，</a:t>
            </a:r>
            <a:endParaRPr lang="en-US" altLang="zh-TW" sz="3600" dirty="0"/>
          </a:p>
          <a:p>
            <a:pPr marL="0" lvl="0" indent="0">
              <a:buNone/>
            </a:pPr>
            <a:r>
              <a:rPr lang="en-US" altLang="zh-TW" sz="3600" dirty="0" smtClean="0"/>
              <a:t>就在</a:t>
            </a:r>
            <a:r>
              <a:rPr lang="en-US" altLang="zh-TW" sz="3600" dirty="0"/>
              <a:t>這末世藉著他兒子曉諭我們；又早已立他為承受萬有的，也曾藉著他創造諸世界</a:t>
            </a:r>
            <a:r>
              <a:rPr lang="en-US" altLang="zh-TW" sz="3600" dirty="0" smtClean="0"/>
              <a:t>。</a:t>
            </a:r>
          </a:p>
          <a:p>
            <a:pPr marL="0" lvl="0" indent="0">
              <a:buNone/>
            </a:pPr>
            <a:r>
              <a:rPr lang="en-US" altLang="zh-TW" sz="3600" dirty="0" smtClean="0"/>
              <a:t>他是</a:t>
            </a:r>
            <a:r>
              <a:rPr lang="en-US" altLang="zh-TW" sz="3600" dirty="0"/>
              <a:t>　神榮耀所發的光輝，是　神本體的真像，常用他權能的命令托住萬有。他洗淨了人的罪，就坐在高天至大者的右邊。</a:t>
            </a:r>
            <a:endParaRPr lang="zh-TW" altLang="zh-TW" sz="3600" dirty="0"/>
          </a:p>
          <a:p>
            <a:pPr marL="0" indent="0">
              <a:buNone/>
            </a:pPr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6164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8228" y="3070152"/>
            <a:ext cx="8229600" cy="1143000"/>
          </a:xfrm>
        </p:spPr>
        <p:txBody>
          <a:bodyPr/>
          <a:lstStyle/>
          <a:p>
            <a:pPr algn="l"/>
            <a:r>
              <a:rPr kumimoji="1" lang="zh-TW" altLang="en-US" dirty="0" smtClean="0"/>
              <a:t>我們是  跨越世代的教會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1266683"/>
            <a:ext cx="8229600" cy="266924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TW" altLang="en-US" sz="4400" dirty="0"/>
              <a:t>上帝已經將這個世代交在我們的手裡，我們要按神的旨意，盡力服事這個世代。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732" t="35821" r="4832" b="5446"/>
          <a:stretch/>
        </p:blipFill>
        <p:spPr>
          <a:xfrm>
            <a:off x="4772246" y="4126937"/>
            <a:ext cx="3914553" cy="25460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8229" y="154738"/>
            <a:ext cx="7157291" cy="913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333" dirty="0"/>
              <a:t>如果你只記得一句話</a:t>
            </a:r>
            <a:r>
              <a:rPr kumimoji="1" lang="en-US" altLang="zh-TW" sz="5333" dirty="0"/>
              <a:t>…..</a:t>
            </a:r>
            <a:endParaRPr kumimoji="1" lang="zh-TW" altLang="en-US" sz="5333" dirty="0"/>
          </a:p>
        </p:txBody>
      </p:sp>
    </p:spTree>
    <p:extLst>
      <p:ext uri="{BB962C8B-B14F-4D97-AF65-F5344CB8AC3E}">
        <p14:creationId xmlns:p14="http://schemas.microsoft.com/office/powerpoint/2010/main" val="242385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我們的責任是將耶穌的故事告訴人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在</a:t>
            </a:r>
            <a:r>
              <a:rPr lang="zh-TW" altLang="zh-TW" sz="2800" b="1" u="sng" dirty="0"/>
              <a:t>真理</a:t>
            </a:r>
            <a:r>
              <a:rPr lang="zh-TW" altLang="zh-TW" sz="2800" dirty="0"/>
              <a:t>裡扎根</a:t>
            </a:r>
            <a:r>
              <a:rPr lang="en-US" altLang="zh-TW" sz="2800" dirty="0"/>
              <a:t>(1:23)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領受真理的</a:t>
            </a:r>
            <a:r>
              <a:rPr lang="zh-TW" altLang="zh-TW" sz="2800" b="1" u="sng" dirty="0"/>
              <a:t>逐步</a:t>
            </a:r>
            <a:r>
              <a:rPr lang="zh-TW" altLang="zh-TW" sz="2800" dirty="0"/>
              <a:t>啟示</a:t>
            </a:r>
            <a:r>
              <a:rPr lang="en-US" altLang="zh-TW" sz="2800" dirty="0"/>
              <a:t>(1:24-27)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一切的智慧都在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裡面</a:t>
            </a:r>
            <a:r>
              <a:rPr lang="en-US" altLang="zh-TW" sz="2800" dirty="0"/>
              <a:t>(1:28-2:3)</a:t>
            </a:r>
            <a:endParaRPr lang="zh-TW" altLang="zh-TW" sz="2000" dirty="0"/>
          </a:p>
          <a:p>
            <a:r>
              <a:rPr lang="en-US" altLang="zh-TW" sz="2800" dirty="0"/>
              <a:t> </a:t>
            </a:r>
            <a:endParaRPr lang="zh-TW" altLang="zh-TW" sz="2000" dirty="0"/>
          </a:p>
          <a:p>
            <a:endParaRPr lang="zh-TW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425855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1:28-2:3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E1A9264-6F3C-E84D-848B-C4DA2BBD6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zh-TW" altLang="zh-TW" sz="3600" dirty="0"/>
          </a:p>
          <a:p>
            <a:endParaRPr kumimoji="1" lang="zh-TW" alt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628650" y="1690689"/>
            <a:ext cx="7886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/>
              <a:t>我們傳揚他，是用諸般的智慧，勸戒各人，教導各人，要把各人在基督裡完完全全地引到　神面前</a:t>
            </a:r>
            <a:r>
              <a:rPr lang="zh-TW" altLang="en-US" sz="4000" dirty="0" smtClean="0"/>
              <a:t>。</a:t>
            </a:r>
            <a:endParaRPr lang="en-US" altLang="zh-TW" sz="4000" dirty="0" smtClean="0"/>
          </a:p>
          <a:p>
            <a:endParaRPr lang="en-US" altLang="zh-TW" sz="4000" dirty="0"/>
          </a:p>
          <a:p>
            <a:r>
              <a:rPr lang="zh-TW" altLang="en-US" sz="4000" dirty="0" smtClean="0"/>
              <a:t>我也為此勞</a:t>
            </a:r>
            <a:r>
              <a:rPr lang="zh-TW" altLang="en-US" sz="4000" dirty="0"/>
              <a:t>苦，照著他在我裡面運用的大能盡心竭力。</a:t>
            </a:r>
          </a:p>
        </p:txBody>
      </p:sp>
    </p:spTree>
    <p:extLst>
      <p:ext uri="{BB962C8B-B14F-4D97-AF65-F5344CB8AC3E}">
        <p14:creationId xmlns:p14="http://schemas.microsoft.com/office/powerpoint/2010/main" val="2276246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1:28-2:3</a:t>
            </a:r>
            <a:endParaRPr kumimoji="1"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28650" y="1577515"/>
            <a:ext cx="78867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我願意你們曉得，我為你們和老底嘉人，並一切沒有與我親自見面的人，是何等地盡心竭力</a:t>
            </a:r>
            <a:r>
              <a:rPr lang="zh-TW" altLang="en-US" sz="3600" dirty="0" smtClean="0"/>
              <a:t>；</a:t>
            </a:r>
            <a:endParaRPr lang="en-US" altLang="zh-TW" sz="3600" dirty="0" smtClean="0"/>
          </a:p>
          <a:p>
            <a:endParaRPr lang="en-US" altLang="zh-TW" sz="1600" dirty="0" smtClean="0"/>
          </a:p>
          <a:p>
            <a:r>
              <a:rPr lang="zh-TW" altLang="en-US" sz="3600" dirty="0" smtClean="0"/>
              <a:t>要叫他們</a:t>
            </a:r>
            <a:r>
              <a:rPr lang="zh-TW" altLang="en-US" sz="3600" dirty="0"/>
              <a:t>的心得安慰，因愛心互相聯絡，以致豐豐足足在悟性中有充足的信心，使他們真知　神的奧祕，</a:t>
            </a:r>
            <a:r>
              <a:rPr lang="zh-TW" altLang="en-US" sz="3600" dirty="0" smtClean="0"/>
              <a:t>就是基督；所積蓄的一切智慧知識，都在他裡面藏著。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82908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創世記 </a:t>
            </a:r>
            <a:r>
              <a:rPr kumimoji="1" lang="en-US" altLang="zh-TW" dirty="0" smtClean="0"/>
              <a:t>1:</a:t>
            </a:r>
            <a:r>
              <a:rPr kumimoji="1" lang="en-US" altLang="zh-TW" dirty="0" smtClean="0"/>
              <a:t>26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sz="5400" dirty="0" smtClean="0"/>
              <a:t>神說：我們要照著我們的形象</a:t>
            </a:r>
            <a:r>
              <a:rPr kumimoji="1" lang="zh-TW" altLang="en-US" sz="5400" dirty="0" smtClean="0"/>
              <a:t>（</a:t>
            </a:r>
            <a:r>
              <a:rPr kumimoji="1" lang="en-US" altLang="zh-TW" sz="5400" dirty="0" smtClean="0"/>
              <a:t>image)</a:t>
            </a:r>
            <a:r>
              <a:rPr kumimoji="1" lang="zh-TW" altLang="en-US" sz="5400" dirty="0" smtClean="0"/>
              <a:t>，按著我們的樣式（</a:t>
            </a:r>
            <a:r>
              <a:rPr kumimoji="1" lang="en-US" altLang="zh-TW" sz="5400" dirty="0" smtClean="0"/>
              <a:t>likeness)</a:t>
            </a:r>
            <a:r>
              <a:rPr kumimoji="1" lang="zh-TW" altLang="en-US" sz="5400" dirty="0" smtClean="0"/>
              <a:t>造人</a:t>
            </a:r>
            <a:endParaRPr kumimoji="1"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991141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我們的責任是將耶穌的故事告訴人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在</a:t>
            </a:r>
            <a:r>
              <a:rPr lang="zh-TW" altLang="zh-TW" sz="2800" b="1" u="sng" dirty="0"/>
              <a:t>真理</a:t>
            </a:r>
            <a:r>
              <a:rPr lang="zh-TW" altLang="zh-TW" sz="2800" dirty="0"/>
              <a:t>裡扎根</a:t>
            </a:r>
            <a:r>
              <a:rPr lang="en-US" altLang="zh-TW" sz="2800" dirty="0"/>
              <a:t>(1:23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領受真理的</a:t>
            </a:r>
            <a:r>
              <a:rPr lang="zh-TW" altLang="zh-TW" sz="2800" b="1" u="sng" dirty="0"/>
              <a:t>逐步</a:t>
            </a:r>
            <a:r>
              <a:rPr lang="zh-TW" altLang="zh-TW" sz="2800" dirty="0"/>
              <a:t>啟示</a:t>
            </a:r>
            <a:r>
              <a:rPr lang="en-US" altLang="zh-TW" sz="2800" dirty="0"/>
              <a:t>(1:24-27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一切的智慧都在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裡面</a:t>
            </a:r>
            <a:r>
              <a:rPr lang="en-US" altLang="zh-TW" sz="2800" dirty="0"/>
              <a:t>(1:28-2:3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抵擋</a:t>
            </a:r>
            <a:r>
              <a:rPr lang="zh-TW" altLang="zh-TW" sz="2800" b="1" u="sng" dirty="0"/>
              <a:t>異端</a:t>
            </a:r>
            <a:r>
              <a:rPr lang="zh-TW" altLang="zh-TW" sz="2800" dirty="0"/>
              <a:t>的花言巧語</a:t>
            </a:r>
            <a:r>
              <a:rPr lang="en-US" altLang="zh-TW" sz="2800" dirty="0"/>
              <a:t>(2:4-5</a:t>
            </a:r>
            <a:r>
              <a:rPr lang="en-US" altLang="zh-TW" sz="2800" dirty="0" smtClean="0"/>
              <a:t>)</a:t>
            </a:r>
            <a:endParaRPr lang="zh-TW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425855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2:4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E1A9264-6F3C-E84D-848B-C4DA2BBD6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sz="3600" dirty="0" smtClean="0"/>
              <a:t>我說這話，免得有人用花言巧語迷惑你們</a:t>
            </a:r>
            <a:endParaRPr lang="en-US" altLang="zh-TW" sz="3600" dirty="0" smtClean="0"/>
          </a:p>
          <a:p>
            <a:pPr marL="0" indent="0">
              <a:buNone/>
            </a:pPr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76246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95745"/>
            <a:ext cx="7886700" cy="1325563"/>
          </a:xfrm>
        </p:spPr>
        <p:txBody>
          <a:bodyPr/>
          <a:lstStyle/>
          <a:p>
            <a:r>
              <a:rPr kumimoji="1" lang="zh-TW" altLang="en-US" dirty="0" smtClean="0"/>
              <a:t>基本的相信</a:t>
            </a:r>
            <a:endParaRPr kumimoji="1"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12909" y="1177581"/>
            <a:ext cx="78867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</a:t>
            </a:r>
            <a:r>
              <a:rPr lang="zh-TW" altLang="en-US" sz="3200" dirty="0" smtClean="0"/>
              <a:t>三位一體</a:t>
            </a:r>
            <a:r>
              <a:rPr lang="zh-TW" altLang="en-US" sz="3200" dirty="0"/>
              <a:t>的</a:t>
            </a:r>
            <a:r>
              <a:rPr lang="zh-TW" altLang="en-US" sz="3200" dirty="0" smtClean="0"/>
              <a:t>上帝</a:t>
            </a:r>
            <a:endParaRPr lang="en-US" altLang="zh-TW" sz="3200" dirty="0" smtClean="0"/>
          </a:p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</a:t>
            </a:r>
            <a:r>
              <a:rPr lang="zh-TW" altLang="en-US" sz="3200" dirty="0" smtClean="0"/>
              <a:t>道</a:t>
            </a:r>
            <a:r>
              <a:rPr lang="zh-TW" altLang="en-US" sz="3200" dirty="0"/>
              <a:t>成肉身</a:t>
            </a:r>
            <a:r>
              <a:rPr lang="zh-TW" altLang="en-US" sz="3200" dirty="0" smtClean="0"/>
              <a:t>的中</a:t>
            </a:r>
            <a:r>
              <a:rPr lang="zh-TW" altLang="en-US" sz="3200" dirty="0" smtClean="0"/>
              <a:t>保</a:t>
            </a:r>
            <a:endParaRPr lang="en-US" altLang="zh-TW" sz="3200" dirty="0" smtClean="0"/>
          </a:p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</a:t>
            </a:r>
            <a:r>
              <a:rPr lang="zh-TW" altLang="en-US" sz="3200" dirty="0" smtClean="0"/>
              <a:t>為</a:t>
            </a:r>
            <a:r>
              <a:rPr lang="zh-TW" altLang="en-US" sz="3200" dirty="0"/>
              <a:t>我死的基督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相信基督</a:t>
            </a:r>
            <a:r>
              <a:rPr lang="zh-TW" altLang="en-US" sz="3200" dirty="0" smtClean="0"/>
              <a:t>的寶血洗淨</a:t>
            </a:r>
            <a:r>
              <a:rPr lang="zh-TW" altLang="en-US" sz="3200" dirty="0"/>
              <a:t>我的罪，拯救我的靈魂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相信基督</a:t>
            </a:r>
            <a:r>
              <a:rPr lang="zh-TW" altLang="en-US" sz="3200" dirty="0" smtClean="0"/>
              <a:t>從死裡</a:t>
            </a:r>
            <a:r>
              <a:rPr lang="zh-TW" altLang="en-US" sz="3200" dirty="0"/>
              <a:t>復活，升天，為我預備永遠的福樂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相信耶穌</a:t>
            </a:r>
            <a:r>
              <a:rPr lang="zh-TW" altLang="en-US" sz="3200" dirty="0" smtClean="0"/>
              <a:t>還</a:t>
            </a:r>
            <a:r>
              <a:rPr lang="zh-TW" altLang="en-US" sz="3200" dirty="0"/>
              <a:t>要再來，拯救我，藉著悔改歸向他，在他的救恩裡面有份</a:t>
            </a:r>
            <a:r>
              <a:rPr lang="zh-TW" altLang="en-US" sz="3200" dirty="0" smtClean="0"/>
              <a:t>；</a:t>
            </a:r>
            <a:endParaRPr lang="en-US" altLang="zh-TW" sz="3200" dirty="0" smtClean="0"/>
          </a:p>
          <a:p>
            <a:pPr marL="457200" indent="-457200">
              <a:buFont typeface="Arial"/>
              <a:buChar char="•"/>
            </a:pPr>
            <a:r>
              <a:rPr lang="zh-TW" altLang="en-US" sz="3200" dirty="0" smtClean="0"/>
              <a:t>相信這些都是從</a:t>
            </a:r>
            <a:r>
              <a:rPr lang="en-US" altLang="zh-TW" sz="3200" dirty="0"/>
              <a:t>《</a:t>
            </a:r>
            <a:r>
              <a:rPr lang="zh-TW" altLang="en-US" sz="3200" dirty="0"/>
              <a:t>聖經</a:t>
            </a:r>
            <a:r>
              <a:rPr lang="en-US" altLang="zh-TW" sz="3200" dirty="0"/>
              <a:t>》</a:t>
            </a:r>
            <a:r>
              <a:rPr lang="zh-TW" altLang="en-US" sz="3200" dirty="0"/>
              <a:t>神的話所啟示出來的不能改變的真理。</a:t>
            </a:r>
          </a:p>
        </p:txBody>
      </p:sp>
    </p:spTree>
    <p:extLst>
      <p:ext uri="{BB962C8B-B14F-4D97-AF65-F5344CB8AC3E}">
        <p14:creationId xmlns:p14="http://schemas.microsoft.com/office/powerpoint/2010/main" val="2597293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真理的邊框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3935492" cy="4351338"/>
          </a:xfrm>
        </p:spPr>
        <p:txBody>
          <a:bodyPr>
            <a:normAutofit/>
          </a:bodyPr>
          <a:lstStyle/>
          <a:p>
            <a:r>
              <a:rPr kumimoji="1" lang="zh-TW" altLang="en-US" sz="5400" dirty="0" smtClean="0"/>
              <a:t>聖經權威</a:t>
            </a:r>
            <a:endParaRPr kumimoji="1" lang="en-US" altLang="zh-TW" sz="5400" dirty="0"/>
          </a:p>
          <a:p>
            <a:r>
              <a:rPr kumimoji="1" lang="zh-TW" altLang="en-US" sz="5400" dirty="0" smtClean="0"/>
              <a:t>三一神論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基督論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救恩論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末世論</a:t>
            </a:r>
            <a:endParaRPr kumimoji="1" lang="en-US" altLang="zh-TW" sz="5400" dirty="0" smtClean="0"/>
          </a:p>
          <a:p>
            <a:pPr marL="0" indent="0">
              <a:buNone/>
            </a:pPr>
            <a:endParaRPr kumimoji="1" lang="en-US" altLang="zh-TW" sz="5400" dirty="0" smtClean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450981" y="1825625"/>
            <a:ext cx="44902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5400" dirty="0" smtClean="0"/>
              <a:t>摩門教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耶和華見證人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東方閃電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安息日會</a:t>
            </a:r>
            <a:endParaRPr kumimoji="1" lang="en-US" altLang="zh-TW" sz="5400" dirty="0" smtClean="0"/>
          </a:p>
          <a:p>
            <a:r>
              <a:rPr kumimoji="1" lang="zh-TW" altLang="en-US" sz="5400" dirty="0" smtClean="0"/>
              <a:t>統一教</a:t>
            </a:r>
            <a:endParaRPr kumimoji="1" lang="en-US" altLang="zh-TW" sz="5400" dirty="0" smtClean="0"/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TW" sz="5400" dirty="0" smtClean="0"/>
          </a:p>
        </p:txBody>
      </p:sp>
    </p:spTree>
    <p:extLst>
      <p:ext uri="{BB962C8B-B14F-4D97-AF65-F5344CB8AC3E}">
        <p14:creationId xmlns:p14="http://schemas.microsoft.com/office/powerpoint/2010/main" val="3654243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我們的責任是將耶穌的故事告訴人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在</a:t>
            </a:r>
            <a:r>
              <a:rPr lang="zh-TW" altLang="zh-TW" sz="2800" b="1" u="sng" dirty="0"/>
              <a:t>真理</a:t>
            </a:r>
            <a:r>
              <a:rPr lang="zh-TW" altLang="zh-TW" sz="2800" dirty="0"/>
              <a:t>裡扎根</a:t>
            </a:r>
            <a:r>
              <a:rPr lang="en-US" altLang="zh-TW" sz="2800" dirty="0"/>
              <a:t>(1:23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領受真理的</a:t>
            </a:r>
            <a:r>
              <a:rPr lang="zh-TW" altLang="zh-TW" sz="2800" b="1" u="sng" dirty="0"/>
              <a:t>逐步</a:t>
            </a:r>
            <a:r>
              <a:rPr lang="zh-TW" altLang="zh-TW" sz="2800" dirty="0"/>
              <a:t>啟示</a:t>
            </a:r>
            <a:r>
              <a:rPr lang="en-US" altLang="zh-TW" sz="2800" dirty="0"/>
              <a:t>(1:24-27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一切的智慧都在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裡面</a:t>
            </a:r>
            <a:r>
              <a:rPr lang="en-US" altLang="zh-TW" sz="2800" dirty="0"/>
              <a:t>(1:28-2:3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抵擋</a:t>
            </a:r>
            <a:r>
              <a:rPr lang="zh-TW" altLang="zh-TW" sz="2800" b="1" u="sng" dirty="0"/>
              <a:t>異端</a:t>
            </a:r>
            <a:r>
              <a:rPr lang="zh-TW" altLang="zh-TW" sz="2800" dirty="0"/>
              <a:t>的花言巧語</a:t>
            </a:r>
            <a:r>
              <a:rPr lang="en-US" altLang="zh-TW" sz="2800" dirty="0"/>
              <a:t>(2:4-5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遵照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指令行事</a:t>
            </a:r>
            <a:r>
              <a:rPr lang="en-US" altLang="zh-TW" sz="2800" dirty="0"/>
              <a:t>(2:6-7)</a:t>
            </a:r>
            <a:r>
              <a:rPr lang="zh-TW" altLang="zh-TW" sz="2800" dirty="0">
                <a:effectLst/>
              </a:rPr>
              <a:t> </a:t>
            </a:r>
            <a:endParaRPr kumimoji="1" lang="zh-TW" altLang="en-US" sz="72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5855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5C508F-5DBB-704D-8787-695831C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歌羅西書 </a:t>
            </a:r>
            <a:r>
              <a:rPr kumimoji="1" lang="en-US" altLang="zh-TW" dirty="0" smtClean="0"/>
              <a:t>2:6-7</a:t>
            </a:r>
            <a:endParaRPr kumimoji="1"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28650" y="1690689"/>
            <a:ext cx="78867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/>
              <a:t>你們既然接受了主基督耶穌，就當遵他而行，</a:t>
            </a:r>
          </a:p>
          <a:p>
            <a:endParaRPr lang="en-US" altLang="zh-TW" sz="4400" dirty="0"/>
          </a:p>
          <a:p>
            <a:r>
              <a:rPr lang="zh-TW" altLang="en-US" sz="4400" dirty="0" smtClean="0"/>
              <a:t>在他裡面生</a:t>
            </a:r>
            <a:r>
              <a:rPr lang="zh-TW" altLang="en-US" sz="4400" dirty="0"/>
              <a:t>根建造，信心堅固，正如你們所領的教訓，感謝的心也更增長了。</a:t>
            </a:r>
          </a:p>
        </p:txBody>
      </p:sp>
    </p:spTree>
    <p:extLst>
      <p:ext uri="{BB962C8B-B14F-4D97-AF65-F5344CB8AC3E}">
        <p14:creationId xmlns:p14="http://schemas.microsoft.com/office/powerpoint/2010/main" val="227624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8228" y="3188375"/>
            <a:ext cx="8229600" cy="1143000"/>
          </a:xfrm>
        </p:spPr>
        <p:txBody>
          <a:bodyPr/>
          <a:lstStyle/>
          <a:p>
            <a:pPr algn="l"/>
            <a:r>
              <a:rPr kumimoji="1" lang="zh-TW" altLang="en-US" dirty="0" smtClean="0"/>
              <a:t>我們是  </a:t>
            </a:r>
            <a:r>
              <a:rPr kumimoji="1" lang="zh-TW" altLang="en-US" dirty="0" smtClean="0"/>
              <a:t>走進世界</a:t>
            </a:r>
            <a:r>
              <a:rPr kumimoji="1" lang="zh-TW" altLang="en-US" dirty="0" smtClean="0"/>
              <a:t>的教會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1266683"/>
            <a:ext cx="8229600" cy="266924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TW" altLang="en-US" sz="4400" dirty="0"/>
              <a:t>上帝已經將這個世代交在我們的手裡，我們要按神的旨意，盡力服事這個世代。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732" t="35821" r="4832" b="5446"/>
          <a:stretch/>
        </p:blipFill>
        <p:spPr>
          <a:xfrm>
            <a:off x="4772246" y="4126937"/>
            <a:ext cx="3914553" cy="25460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8229" y="154738"/>
            <a:ext cx="7157291" cy="913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333" dirty="0"/>
              <a:t>如果你只記得一句話</a:t>
            </a:r>
            <a:r>
              <a:rPr kumimoji="1" lang="en-US" altLang="zh-TW" sz="5333" dirty="0"/>
              <a:t>…..</a:t>
            </a:r>
            <a:endParaRPr kumimoji="1" lang="zh-TW" altLang="en-US" sz="5333" dirty="0"/>
          </a:p>
        </p:txBody>
      </p:sp>
    </p:spTree>
    <p:extLst>
      <p:ext uri="{BB962C8B-B14F-4D97-AF65-F5344CB8AC3E}">
        <p14:creationId xmlns:p14="http://schemas.microsoft.com/office/powerpoint/2010/main" val="14573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我們的責任是將耶穌的故事告訴人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在</a:t>
            </a:r>
            <a:r>
              <a:rPr lang="zh-TW" altLang="zh-TW" sz="2800" b="1" u="sng" dirty="0"/>
              <a:t>真理</a:t>
            </a:r>
            <a:r>
              <a:rPr lang="zh-TW" altLang="zh-TW" sz="2800" dirty="0"/>
              <a:t>裡扎根</a:t>
            </a:r>
            <a:r>
              <a:rPr lang="en-US" altLang="zh-TW" sz="2800" dirty="0"/>
              <a:t>(1:23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領受真理的</a:t>
            </a:r>
            <a:r>
              <a:rPr lang="zh-TW" altLang="zh-TW" sz="2800" b="1" u="sng" dirty="0"/>
              <a:t>逐步</a:t>
            </a:r>
            <a:r>
              <a:rPr lang="zh-TW" altLang="zh-TW" sz="2800" dirty="0"/>
              <a:t>啟示</a:t>
            </a:r>
            <a:r>
              <a:rPr lang="en-US" altLang="zh-TW" sz="2800" dirty="0"/>
              <a:t>(1:24-27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一切的智慧都在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裡面</a:t>
            </a:r>
            <a:r>
              <a:rPr lang="en-US" altLang="zh-TW" sz="2800" dirty="0"/>
              <a:t>(1:28-2:3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抵擋</a:t>
            </a:r>
            <a:r>
              <a:rPr lang="zh-TW" altLang="zh-TW" sz="2800" b="1" u="sng" dirty="0"/>
              <a:t>異端</a:t>
            </a:r>
            <a:r>
              <a:rPr lang="zh-TW" altLang="zh-TW" sz="2800" dirty="0"/>
              <a:t>的花言巧語</a:t>
            </a:r>
            <a:r>
              <a:rPr lang="en-US" altLang="zh-TW" sz="2800" dirty="0"/>
              <a:t>(2:4-5</a:t>
            </a:r>
            <a:r>
              <a:rPr lang="en-US" altLang="zh-TW" sz="2800" dirty="0" smtClean="0"/>
              <a:t>)</a:t>
            </a:r>
            <a:endParaRPr lang="zh-TW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800" dirty="0"/>
              <a:t>遵照</a:t>
            </a:r>
            <a:r>
              <a:rPr lang="zh-TW" altLang="zh-TW" sz="2800" b="1" u="sng" dirty="0"/>
              <a:t>基督</a:t>
            </a:r>
            <a:r>
              <a:rPr lang="zh-TW" altLang="zh-TW" sz="2800" dirty="0"/>
              <a:t>指令行事</a:t>
            </a:r>
            <a:r>
              <a:rPr lang="en-US" altLang="zh-TW" sz="2800" dirty="0"/>
              <a:t>(2:6-7)</a:t>
            </a:r>
            <a:r>
              <a:rPr lang="zh-TW" altLang="zh-TW" sz="2800" dirty="0">
                <a:effectLst/>
              </a:rPr>
              <a:t> </a:t>
            </a:r>
            <a:endParaRPr kumimoji="1" lang="zh-TW" altLang="en-US" sz="72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5855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4122684" y="338658"/>
            <a:ext cx="451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zh-TW" sz="4000" dirty="0" smtClean="0">
                <a:latin typeface="Kaiti TC" panose="02010600040101010101" pitchFamily="2" charset="-120"/>
                <a:ea typeface="Kaiti TC" panose="02010600040101010101" pitchFamily="2" charset="-120"/>
              </a:rPr>
              <a:t>耶穌</a:t>
            </a:r>
            <a:r>
              <a:rPr kumimoji="1" lang="zh-TW" altLang="en-US" sz="4000" dirty="0" smtClean="0">
                <a:latin typeface="Kaiti TC" panose="02010600040101010101" pitchFamily="2" charset="-120"/>
                <a:ea typeface="Kaiti TC" panose="02010600040101010101" pitchFamily="2" charset="-120"/>
              </a:rPr>
              <a:t>問</a:t>
            </a:r>
            <a:r>
              <a:rPr kumimoji="1" lang="en-US" altLang="zh-TW" sz="4000" smtClean="0">
                <a:latin typeface="Kaiti TC" panose="02010600040101010101" pitchFamily="2" charset="-120"/>
                <a:ea typeface="Kaiti TC" panose="02010600040101010101" pitchFamily="2" charset="-120"/>
              </a:rPr>
              <a:t>……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821282" y="6585351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C0B2383-EA9E-E146-8D23-7DE9848A229A}"/>
              </a:ext>
            </a:extLst>
          </p:cNvPr>
          <p:cNvSpPr txBox="1"/>
          <p:nvPr/>
        </p:nvSpPr>
        <p:spPr>
          <a:xfrm>
            <a:off x="4390698" y="2208598"/>
            <a:ext cx="4516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你說，我是誰？</a:t>
            </a:r>
            <a:endParaRPr lang="en-US" altLang="zh-TW" sz="4800" dirty="0" smtClean="0"/>
          </a:p>
        </p:txBody>
      </p:sp>
    </p:spTree>
    <p:extLst>
      <p:ext uri="{BB962C8B-B14F-4D97-AF65-F5344CB8AC3E}">
        <p14:creationId xmlns:p14="http://schemas.microsoft.com/office/powerpoint/2010/main" val="3008941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3DD768E-AA72-9445-955B-C91BB785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2699" t="3733" r="43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06E3FBC-3BD2-1E4E-95E9-8E0048164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952" y="2575034"/>
            <a:ext cx="4162097" cy="945438"/>
          </a:xfrm>
        </p:spPr>
        <p:txBody>
          <a:bodyPr>
            <a:noAutofit/>
          </a:bodyPr>
          <a:lstStyle/>
          <a:p>
            <a:pPr algn="l"/>
            <a:r>
              <a:rPr kumimoji="1" lang="zh-CHT" altLang="en-US" sz="4400" dirty="0"/>
              <a:t>走進世界的教會</a:t>
            </a:r>
            <a:endParaRPr kumimoji="1" lang="zh-TW" altLang="en-US" sz="4400" dirty="0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AA688F59-C99C-BF4D-B533-48778273A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7042" y="3703390"/>
            <a:ext cx="5265683" cy="665162"/>
          </a:xfrm>
        </p:spPr>
        <p:txBody>
          <a:bodyPr>
            <a:normAutofit fontScale="70000" lnSpcReduction="20000"/>
          </a:bodyPr>
          <a:lstStyle/>
          <a:p>
            <a:r>
              <a:rPr kumimoji="1" lang="zh-CHT" altLang="en-US" sz="4000" dirty="0">
                <a:latin typeface="Weibei TC" panose="03000800000000000000" pitchFamily="66" charset="-128"/>
                <a:ea typeface="Weibei TC" panose="03000800000000000000" pitchFamily="66" charset="-128"/>
              </a:rPr>
              <a:t>後來的榮耀必大過先前的榮耀</a:t>
            </a:r>
            <a:endParaRPr kumimoji="1" lang="zh-TW" altLang="en-US" sz="4000" dirty="0">
              <a:latin typeface="Weibei TC" panose="03000800000000000000" pitchFamily="66" charset="-128"/>
              <a:ea typeface="Weibei TC" panose="03000800000000000000" pitchFamily="66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" y="11195"/>
            <a:ext cx="1928012" cy="34290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8E80B34C-12CB-644B-AC3C-40AFD2C52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842" y="0"/>
            <a:ext cx="1928012" cy="3429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CDDEE7A1-E297-7440-BFA6-B1FD7C788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8" t="4095" r="1" b="1691"/>
          <a:stretch/>
        </p:blipFill>
        <p:spPr>
          <a:xfrm>
            <a:off x="11147" y="3429001"/>
            <a:ext cx="1928012" cy="33083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DFAC3E7C-CDF8-C842-90EB-93A95FF92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842" y="3429000"/>
            <a:ext cx="1928012" cy="3429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1950305" y="2335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基督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被釘十架的君王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F504C4AF-A78C-7C45-A384-286D7D8B4526}"/>
              </a:ext>
            </a:extLst>
          </p:cNvPr>
          <p:cNvSpPr txBox="1"/>
          <p:nvPr/>
        </p:nvSpPr>
        <p:spPr>
          <a:xfrm>
            <a:off x="4589388" y="2335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世界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等待亮光的照耀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C936F740-896F-5D44-B442-8749C180543A}"/>
              </a:ext>
            </a:extLst>
          </p:cNvPr>
          <p:cNvSpPr txBox="1"/>
          <p:nvPr/>
        </p:nvSpPr>
        <p:spPr>
          <a:xfrm>
            <a:off x="4572000" y="5536991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關係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眾人因我得祝福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B867501B-4D7F-DC4B-96F7-56F2250558BB}"/>
              </a:ext>
            </a:extLst>
          </p:cNvPr>
          <p:cNvSpPr txBox="1"/>
          <p:nvPr/>
        </p:nvSpPr>
        <p:spPr>
          <a:xfrm>
            <a:off x="1939159" y="5536990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個人</a:t>
            </a:r>
            <a:endParaRPr kumimoji="1" lang="en-US" altLang="zh-CHT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kumimoji="1" lang="zh-CHT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生命品質的翻轉</a:t>
            </a:r>
            <a:endParaRPr kumimoji="1" lang="zh-TW" alt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579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008025-7DCC-CE4E-9736-9BD0CCAB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" y="11195"/>
            <a:ext cx="3843523" cy="683576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E7B342-CD72-5A4D-983B-4629873948AF}"/>
              </a:ext>
            </a:extLst>
          </p:cNvPr>
          <p:cNvSpPr txBox="1"/>
          <p:nvPr/>
        </p:nvSpPr>
        <p:spPr>
          <a:xfrm>
            <a:off x="3955166" y="1599900"/>
            <a:ext cx="503214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HT" altLang="en-US" sz="5400" dirty="0">
                <a:latin typeface="Kaiti TC" panose="02010600040101010101" pitchFamily="2" charset="-120"/>
                <a:ea typeface="Kaiti TC" panose="02010600040101010101" pitchFamily="2" charset="-120"/>
              </a:rPr>
              <a:t>基督</a:t>
            </a:r>
            <a:endParaRPr kumimoji="1" lang="en-US" altLang="zh-CHT" sz="5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 algn="ctr"/>
            <a:r>
              <a:rPr kumimoji="1" lang="zh-CHT" altLang="en-US" sz="5400" dirty="0">
                <a:latin typeface="Kaiti TC" panose="02010600040101010101" pitchFamily="2" charset="-120"/>
                <a:ea typeface="Kaiti TC" panose="02010600040101010101" pitchFamily="2" charset="-120"/>
              </a:rPr>
              <a:t>被釘十架的君王</a:t>
            </a:r>
            <a:endParaRPr kumimoji="1" lang="zh-TW" altLang="en-US" sz="5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B206D334-6828-D247-A20C-A06C6543EA49}"/>
              </a:ext>
            </a:extLst>
          </p:cNvPr>
          <p:cNvSpPr txBox="1"/>
          <p:nvPr/>
        </p:nvSpPr>
        <p:spPr>
          <a:xfrm>
            <a:off x="4657469" y="4295804"/>
            <a:ext cx="3824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HT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歌羅西書</a:t>
            </a:r>
            <a:r>
              <a:rPr kumimoji="1" lang="en-US" altLang="zh-CHT" sz="4000" dirty="0">
                <a:latin typeface="Kaiti TC" panose="02010600040101010101" pitchFamily="2" charset="-120"/>
                <a:ea typeface="Kaiti TC" panose="02010600040101010101" pitchFamily="2" charset="-120"/>
              </a:rPr>
              <a:t>1:13-2:7</a:t>
            </a:r>
            <a:endParaRPr kumimoji="1"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85129ED-5F66-2D4A-9D9D-79449DE224BF}"/>
              </a:ext>
            </a:extLst>
          </p:cNvPr>
          <p:cNvSpPr txBox="1"/>
          <p:nvPr/>
        </p:nvSpPr>
        <p:spPr>
          <a:xfrm>
            <a:off x="7329429" y="6454546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2</a:t>
            </a:r>
            <a:r>
              <a:rPr kumimoji="1" lang="en-US" altLang="zh-CHT" sz="1100" dirty="0"/>
              <a:t>018-TPC-</a:t>
            </a:r>
            <a:r>
              <a:rPr kumimoji="1" lang="zh-CHT" altLang="en-US" sz="1100" dirty="0"/>
              <a:t>走進世界的教會</a:t>
            </a:r>
            <a:endParaRPr kumimoji="1"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85469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71E2F5F-69FB-CE42-A935-E754356EF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4760F2C-DB51-4445-B379-53082D712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CDCF5ECC-86FD-BC48-8852-9D81F4A09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3" b="8660"/>
          <a:stretch/>
        </p:blipFill>
        <p:spPr>
          <a:xfrm>
            <a:off x="628650" y="105104"/>
            <a:ext cx="7951288" cy="67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D53E937-37DD-4740-ABB7-DC522B6F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A2F1052-1350-FF47-B9AD-D7E0206F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C3EC85D-6A43-1649-B30E-BF87145D9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33" y="0"/>
            <a:ext cx="686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1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1444</Words>
  <Application>Microsoft Macintosh PowerPoint</Application>
  <PresentationFormat>如螢幕大小 (4:3)</PresentationFormat>
  <Paragraphs>194</Paragraphs>
  <Slides>51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Office 佈景主題</vt:lpstr>
      <vt:lpstr>走進世界的教會</vt:lpstr>
      <vt:lpstr>跨越時代的教會</vt:lpstr>
      <vt:lpstr>PowerPoint 簡報</vt:lpstr>
      <vt:lpstr>我們是  跨越世代的教會</vt:lpstr>
      <vt:lpstr>我們是  走進世界的教會</vt:lpstr>
      <vt:lpstr>走進世界的教會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歌羅西書 1:28</vt:lpstr>
      <vt:lpstr>PowerPoint 簡報</vt:lpstr>
      <vt:lpstr>馬太福音16:13-20 </vt:lpstr>
      <vt:lpstr>馬太福音16:13-20 </vt:lpstr>
      <vt:lpstr>馬太福音16:13-20 </vt:lpstr>
      <vt:lpstr>馬太福音16:13-20 </vt:lpstr>
      <vt:lpstr>馬太福音 18:18-20</vt:lpstr>
      <vt:lpstr>PowerPoint 簡報</vt:lpstr>
      <vt:lpstr>歌羅西書1:15-19</vt:lpstr>
      <vt:lpstr>PowerPoint 簡報</vt:lpstr>
      <vt:lpstr>歌羅西書1:13-14</vt:lpstr>
      <vt:lpstr>救贖 Redemption</vt:lpstr>
      <vt:lpstr>PowerPoint 簡報</vt:lpstr>
      <vt:lpstr>歌羅西書 1:20-22</vt:lpstr>
      <vt:lpstr>以賽亞書 53:4-5</vt:lpstr>
      <vt:lpstr>希伯來書 12:2</vt:lpstr>
      <vt:lpstr>PowerPoint 簡報</vt:lpstr>
      <vt:lpstr>歌羅西書 1:23</vt:lpstr>
      <vt:lpstr>PowerPoint 簡報</vt:lpstr>
      <vt:lpstr>歌羅西書 1:24-27</vt:lpstr>
      <vt:lpstr>歌羅西書 1:24-27</vt:lpstr>
      <vt:lpstr>創世記 3:15</vt:lpstr>
      <vt:lpstr>希伯來書 1:1-3</vt:lpstr>
      <vt:lpstr>PowerPoint 簡報</vt:lpstr>
      <vt:lpstr>歌羅西書 1:28-2:3</vt:lpstr>
      <vt:lpstr>歌羅西書 1:28-2:3</vt:lpstr>
      <vt:lpstr>創世記 1:26</vt:lpstr>
      <vt:lpstr>PowerPoint 簡報</vt:lpstr>
      <vt:lpstr>歌羅西書 2:4</vt:lpstr>
      <vt:lpstr>基本的相信</vt:lpstr>
      <vt:lpstr>真理的邊框</vt:lpstr>
      <vt:lpstr>PowerPoint 簡報</vt:lpstr>
      <vt:lpstr>歌羅西書 2:6-7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走進世界的教會</dc:title>
  <dc:creator>黃以文</dc:creator>
  <cp:lastModifiedBy>Turtle Luke the</cp:lastModifiedBy>
  <cp:revision>20</cp:revision>
  <dcterms:created xsi:type="dcterms:W3CDTF">2018-06-01T01:33:14Z</dcterms:created>
  <dcterms:modified xsi:type="dcterms:W3CDTF">2018-06-09T06:04:07Z</dcterms:modified>
</cp:coreProperties>
</file>